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49293" y="1778559"/>
            <a:ext cx="4989413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50" b="1" i="0">
                <a:solidFill>
                  <a:srgbClr val="00262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50" b="1" i="0">
                <a:solidFill>
                  <a:srgbClr val="00262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50" b="1" i="0">
                <a:solidFill>
                  <a:srgbClr val="00262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6064" y="617251"/>
            <a:ext cx="4515870" cy="269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50" b="1" i="0">
                <a:solidFill>
                  <a:srgbClr val="002629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3684" y="5094923"/>
            <a:ext cx="15200630" cy="368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iagahoster.co.id/blog/apa-itu-framework/" TargetMode="External"/><Relationship Id="rId3" Type="http://schemas.openxmlformats.org/officeDocument/2006/relationships/hyperlink" Target="https://www.niagahoster.co.id/blog/framework-php-terbaik/" TargetMode="External"/><Relationship Id="rId4" Type="http://schemas.openxmlformats.org/officeDocument/2006/relationships/hyperlink" Target="https://www.niagahoster.co.id/blog/cara-install-codeigniter-di-hosting/" TargetMode="External"/><Relationship Id="rId5" Type="http://schemas.openxmlformats.org/officeDocument/2006/relationships/hyperlink" Target="https://www.niagahoster.co.id/blog/laravel-adalah/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3techs.com/technologies/overview/programming_language/all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agoanhosting.com/blog/10-bahasa-pemrograman-paling-populer-di-tahun-2017/" TargetMode="External"/><Relationship Id="rId3" Type="http://schemas.openxmlformats.org/officeDocument/2006/relationships/hyperlink" Target="https://www.jagoanhosting.com/blog/belajar-pemrograman-web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iagahoster.co.id/blog/cara-membuat-website-berita/" TargetMode="External"/><Relationship Id="rId3" Type="http://schemas.openxmlformats.org/officeDocument/2006/relationships/hyperlink" Target="https://www.niagahoster.co.id/blog/membuat-toko-online/" TargetMode="Externa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iagahoster.co.id/blog/pengertian-css/" TargetMode="External"/><Relationship Id="rId3" Type="http://schemas.openxmlformats.org/officeDocument/2006/relationships/image" Target="../media/image1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hyperlink" Target="http://www.jagoanhosting.com/blog/pengertian-php/" TargetMode="External"/><Relationship Id="rId7" Type="http://schemas.openxmlformats.org/officeDocument/2006/relationships/hyperlink" Target="http://www.rajaputramedia.com/belajar-php/sejarah-php-dan-perkembangannya.php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623863" y="7665535"/>
              <a:ext cx="12580620" cy="2621915"/>
            </a:xfrm>
            <a:custGeom>
              <a:avLst/>
              <a:gdLst/>
              <a:ahLst/>
              <a:cxnLst/>
              <a:rect l="l" t="t" r="r" b="b"/>
              <a:pathLst>
                <a:path w="12580619" h="2621915">
                  <a:moveTo>
                    <a:pt x="8780628" y="1559538"/>
                  </a:moveTo>
                  <a:lnTo>
                    <a:pt x="12580273" y="1559538"/>
                  </a:lnTo>
                  <a:lnTo>
                    <a:pt x="12580273" y="1524710"/>
                  </a:lnTo>
                  <a:lnTo>
                    <a:pt x="8796121" y="1524710"/>
                  </a:lnTo>
                  <a:lnTo>
                    <a:pt x="8017600" y="781704"/>
                  </a:lnTo>
                  <a:lnTo>
                    <a:pt x="8796121" y="34828"/>
                  </a:lnTo>
                  <a:lnTo>
                    <a:pt x="12580273" y="34828"/>
                  </a:lnTo>
                  <a:lnTo>
                    <a:pt x="12580273" y="0"/>
                  </a:lnTo>
                  <a:lnTo>
                    <a:pt x="8780628" y="0"/>
                  </a:lnTo>
                  <a:lnTo>
                    <a:pt x="7986614" y="762355"/>
                  </a:lnTo>
                  <a:lnTo>
                    <a:pt x="4190842" y="762355"/>
                  </a:lnTo>
                  <a:lnTo>
                    <a:pt x="4165490" y="797183"/>
                  </a:lnTo>
                  <a:lnTo>
                    <a:pt x="7986614" y="797183"/>
                  </a:lnTo>
                  <a:lnTo>
                    <a:pt x="8780628" y="1559538"/>
                  </a:lnTo>
                  <a:close/>
                </a:path>
                <a:path w="12580619" h="2621915">
                  <a:moveTo>
                    <a:pt x="3783552" y="2621464"/>
                  </a:moveTo>
                  <a:lnTo>
                    <a:pt x="3828901" y="2621464"/>
                  </a:lnTo>
                  <a:lnTo>
                    <a:pt x="3358096" y="1973609"/>
                  </a:lnTo>
                  <a:lnTo>
                    <a:pt x="4210208" y="797183"/>
                  </a:lnTo>
                  <a:lnTo>
                    <a:pt x="4165490" y="797183"/>
                  </a:lnTo>
                  <a:lnTo>
                    <a:pt x="3323238" y="1954260"/>
                  </a:lnTo>
                  <a:lnTo>
                    <a:pt x="0" y="1954260"/>
                  </a:lnTo>
                  <a:lnTo>
                    <a:pt x="0" y="1989089"/>
                  </a:lnTo>
                  <a:lnTo>
                    <a:pt x="3323238" y="1989089"/>
                  </a:lnTo>
                  <a:lnTo>
                    <a:pt x="3783552" y="2621464"/>
                  </a:lnTo>
                  <a:close/>
                </a:path>
                <a:path w="12580619" h="2621915">
                  <a:moveTo>
                    <a:pt x="8533106" y="2621464"/>
                  </a:moveTo>
                  <a:lnTo>
                    <a:pt x="8587656" y="2621464"/>
                  </a:lnTo>
                  <a:lnTo>
                    <a:pt x="8796121" y="2422509"/>
                  </a:lnTo>
                  <a:lnTo>
                    <a:pt x="12580273" y="2422509"/>
                  </a:lnTo>
                  <a:lnTo>
                    <a:pt x="12580273" y="2383811"/>
                  </a:lnTo>
                  <a:lnTo>
                    <a:pt x="8780628" y="2383811"/>
                  </a:lnTo>
                  <a:lnTo>
                    <a:pt x="8533106" y="2621464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16396" y="3122085"/>
              <a:ext cx="5671820" cy="7165340"/>
            </a:xfrm>
            <a:custGeom>
              <a:avLst/>
              <a:gdLst/>
              <a:ahLst/>
              <a:cxnLst/>
              <a:rect l="l" t="t" r="r" b="b"/>
              <a:pathLst>
                <a:path w="5671819" h="7165340">
                  <a:moveTo>
                    <a:pt x="5671603" y="7164914"/>
                  </a:moveTo>
                  <a:lnTo>
                    <a:pt x="2524367" y="7164914"/>
                  </a:lnTo>
                  <a:lnTo>
                    <a:pt x="0" y="4640547"/>
                  </a:lnTo>
                  <a:lnTo>
                    <a:pt x="4640547" y="0"/>
                  </a:lnTo>
                  <a:lnTo>
                    <a:pt x="5671603" y="1031056"/>
                  </a:lnTo>
                  <a:lnTo>
                    <a:pt x="5671603" y="716491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123859" y="3624076"/>
              <a:ext cx="5164455" cy="6663055"/>
            </a:xfrm>
            <a:custGeom>
              <a:avLst/>
              <a:gdLst/>
              <a:ahLst/>
              <a:cxnLst/>
              <a:rect l="l" t="t" r="r" b="b"/>
              <a:pathLst>
                <a:path w="5164455" h="6663055">
                  <a:moveTo>
                    <a:pt x="2527516" y="6662923"/>
                  </a:moveTo>
                  <a:lnTo>
                    <a:pt x="0" y="4135407"/>
                  </a:lnTo>
                  <a:lnTo>
                    <a:pt x="4135407" y="0"/>
                  </a:lnTo>
                  <a:lnTo>
                    <a:pt x="5164141" y="1028733"/>
                  </a:lnTo>
                  <a:lnTo>
                    <a:pt x="5164141" y="1286682"/>
                  </a:lnTo>
                  <a:lnTo>
                    <a:pt x="4135407" y="257948"/>
                  </a:lnTo>
                  <a:lnTo>
                    <a:pt x="260692" y="4132663"/>
                  </a:lnTo>
                  <a:lnTo>
                    <a:pt x="2790953" y="6662923"/>
                  </a:lnTo>
                  <a:lnTo>
                    <a:pt x="2527516" y="6662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616393" y="0"/>
              <a:ext cx="5671820" cy="5156200"/>
            </a:xfrm>
            <a:custGeom>
              <a:avLst/>
              <a:gdLst/>
              <a:ahLst/>
              <a:cxnLst/>
              <a:rect l="l" t="t" r="r" b="b"/>
              <a:pathLst>
                <a:path w="5671819" h="5156200">
                  <a:moveTo>
                    <a:pt x="5671605" y="3121350"/>
                  </a:moveTo>
                  <a:lnTo>
                    <a:pt x="3637003" y="5155952"/>
                  </a:lnTo>
                  <a:lnTo>
                    <a:pt x="0" y="1518948"/>
                  </a:lnTo>
                  <a:lnTo>
                    <a:pt x="1518948" y="0"/>
                  </a:lnTo>
                  <a:lnTo>
                    <a:pt x="5671605" y="0"/>
                  </a:lnTo>
                  <a:lnTo>
                    <a:pt x="5671605" y="312135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14331" y="0"/>
              <a:ext cx="5273675" cy="4756150"/>
            </a:xfrm>
            <a:custGeom>
              <a:avLst/>
              <a:gdLst/>
              <a:ahLst/>
              <a:cxnLst/>
              <a:rect l="l" t="t" r="r" b="b"/>
              <a:pathLst>
                <a:path w="5273675" h="4756150">
                  <a:moveTo>
                    <a:pt x="5273669" y="512632"/>
                  </a:moveTo>
                  <a:lnTo>
                    <a:pt x="4761037" y="0"/>
                  </a:lnTo>
                  <a:lnTo>
                    <a:pt x="4963110" y="0"/>
                  </a:lnTo>
                  <a:lnTo>
                    <a:pt x="5273669" y="310559"/>
                  </a:lnTo>
                  <a:lnTo>
                    <a:pt x="5273669" y="512632"/>
                  </a:lnTo>
                  <a:close/>
                </a:path>
                <a:path w="5273675" h="4756150">
                  <a:moveTo>
                    <a:pt x="3342813" y="4652583"/>
                  </a:moveTo>
                  <a:lnTo>
                    <a:pt x="3239627" y="4549397"/>
                  </a:lnTo>
                  <a:lnTo>
                    <a:pt x="5273669" y="2515354"/>
                  </a:lnTo>
                  <a:lnTo>
                    <a:pt x="5273669" y="2721727"/>
                  </a:lnTo>
                  <a:lnTo>
                    <a:pt x="3342813" y="4652583"/>
                  </a:lnTo>
                  <a:close/>
                </a:path>
                <a:path w="5273675" h="4756150">
                  <a:moveTo>
                    <a:pt x="3239627" y="4755770"/>
                  </a:moveTo>
                  <a:lnTo>
                    <a:pt x="0" y="1516143"/>
                  </a:lnTo>
                  <a:lnTo>
                    <a:pt x="1516143" y="0"/>
                  </a:lnTo>
                  <a:lnTo>
                    <a:pt x="1718216" y="0"/>
                  </a:lnTo>
                  <a:lnTo>
                    <a:pt x="204223" y="1513993"/>
                  </a:lnTo>
                  <a:lnTo>
                    <a:pt x="3342813" y="4652583"/>
                  </a:lnTo>
                  <a:lnTo>
                    <a:pt x="3239627" y="475577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397975" y="0"/>
              <a:ext cx="4890135" cy="7666355"/>
            </a:xfrm>
            <a:custGeom>
              <a:avLst/>
              <a:gdLst/>
              <a:ahLst/>
              <a:cxnLst/>
              <a:rect l="l" t="t" r="r" b="b"/>
              <a:pathLst>
                <a:path w="4890134" h="7666355">
                  <a:moveTo>
                    <a:pt x="4890023" y="6742785"/>
                  </a:moveTo>
                  <a:lnTo>
                    <a:pt x="3967027" y="7665781"/>
                  </a:lnTo>
                  <a:lnTo>
                    <a:pt x="0" y="3698753"/>
                  </a:lnTo>
                  <a:lnTo>
                    <a:pt x="3698753" y="0"/>
                  </a:lnTo>
                  <a:lnTo>
                    <a:pt x="4235302" y="0"/>
                  </a:lnTo>
                  <a:lnTo>
                    <a:pt x="4890023" y="654721"/>
                  </a:lnTo>
                  <a:lnTo>
                    <a:pt x="4890023" y="6742785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06006" y="0"/>
              <a:ext cx="4782185" cy="7666355"/>
            </a:xfrm>
            <a:custGeom>
              <a:avLst/>
              <a:gdLst/>
              <a:ahLst/>
              <a:cxnLst/>
              <a:rect l="l" t="t" r="r" b="b"/>
              <a:pathLst>
                <a:path w="4782184" h="7666355">
                  <a:moveTo>
                    <a:pt x="4781993" y="6850816"/>
                  </a:moveTo>
                  <a:lnTo>
                    <a:pt x="3967027" y="7665781"/>
                  </a:lnTo>
                  <a:lnTo>
                    <a:pt x="0" y="3698753"/>
                  </a:lnTo>
                  <a:lnTo>
                    <a:pt x="3698753" y="0"/>
                  </a:lnTo>
                  <a:lnTo>
                    <a:pt x="4235302" y="0"/>
                  </a:lnTo>
                  <a:lnTo>
                    <a:pt x="4781993" y="546691"/>
                  </a:lnTo>
                  <a:lnTo>
                    <a:pt x="4781993" y="68508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6650" y="163000"/>
              <a:ext cx="4351655" cy="7071995"/>
            </a:xfrm>
            <a:custGeom>
              <a:avLst/>
              <a:gdLst/>
              <a:ahLst/>
              <a:cxnLst/>
              <a:rect l="l" t="t" r="r" b="b"/>
              <a:pathLst>
                <a:path w="4351655" h="7071995">
                  <a:moveTo>
                    <a:pt x="3535975" y="7071951"/>
                  </a:moveTo>
                  <a:lnTo>
                    <a:pt x="0" y="3535975"/>
                  </a:lnTo>
                  <a:lnTo>
                    <a:pt x="3535975" y="0"/>
                  </a:lnTo>
                  <a:lnTo>
                    <a:pt x="4351348" y="815372"/>
                  </a:lnTo>
                  <a:lnTo>
                    <a:pt x="4351348" y="1035931"/>
                  </a:lnTo>
                  <a:lnTo>
                    <a:pt x="3535975" y="220558"/>
                  </a:lnTo>
                  <a:lnTo>
                    <a:pt x="222904" y="3533629"/>
                  </a:lnTo>
                  <a:lnTo>
                    <a:pt x="3648601" y="6959326"/>
                  </a:lnTo>
                  <a:lnTo>
                    <a:pt x="3535975" y="7071951"/>
                  </a:lnTo>
                  <a:close/>
                </a:path>
                <a:path w="4351655" h="7071995">
                  <a:moveTo>
                    <a:pt x="3648601" y="6959326"/>
                  </a:moveTo>
                  <a:lnTo>
                    <a:pt x="3535975" y="6846700"/>
                  </a:lnTo>
                  <a:lnTo>
                    <a:pt x="4351348" y="6031327"/>
                  </a:lnTo>
                  <a:lnTo>
                    <a:pt x="4351348" y="6256579"/>
                  </a:lnTo>
                  <a:lnTo>
                    <a:pt x="3648601" y="6959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39828"/>
              <a:ext cx="3749040" cy="875030"/>
            </a:xfrm>
            <a:custGeom>
              <a:avLst/>
              <a:gdLst/>
              <a:ahLst/>
              <a:cxnLst/>
              <a:rect l="l" t="t" r="r" b="b"/>
              <a:pathLst>
                <a:path w="3749040" h="875030">
                  <a:moveTo>
                    <a:pt x="3664000" y="874896"/>
                  </a:moveTo>
                  <a:lnTo>
                    <a:pt x="3631024" y="868247"/>
                  </a:lnTo>
                  <a:lnTo>
                    <a:pt x="3604062" y="850127"/>
                  </a:lnTo>
                  <a:lnTo>
                    <a:pt x="3585866" y="823277"/>
                  </a:lnTo>
                  <a:lnTo>
                    <a:pt x="3579189" y="790438"/>
                  </a:lnTo>
                  <a:lnTo>
                    <a:pt x="3580582" y="774806"/>
                  </a:lnTo>
                  <a:lnTo>
                    <a:pt x="3584626" y="760391"/>
                  </a:lnTo>
                  <a:lnTo>
                    <a:pt x="3591116" y="747194"/>
                  </a:lnTo>
                  <a:lnTo>
                    <a:pt x="3599848" y="735216"/>
                  </a:lnTo>
                  <a:lnTo>
                    <a:pt x="3005084" y="28152"/>
                  </a:lnTo>
                  <a:lnTo>
                    <a:pt x="0" y="28152"/>
                  </a:lnTo>
                  <a:lnTo>
                    <a:pt x="0" y="0"/>
                  </a:lnTo>
                  <a:lnTo>
                    <a:pt x="3017044" y="0"/>
                  </a:lnTo>
                  <a:lnTo>
                    <a:pt x="3619420" y="717891"/>
                  </a:lnTo>
                  <a:lnTo>
                    <a:pt x="3703078" y="717891"/>
                  </a:lnTo>
                  <a:lnTo>
                    <a:pt x="3722036" y="730343"/>
                  </a:lnTo>
                  <a:lnTo>
                    <a:pt x="3740877" y="757142"/>
                  </a:lnTo>
                  <a:lnTo>
                    <a:pt x="3748811" y="790438"/>
                  </a:lnTo>
                  <a:lnTo>
                    <a:pt x="3742134" y="823277"/>
                  </a:lnTo>
                  <a:lnTo>
                    <a:pt x="3723938" y="850127"/>
                  </a:lnTo>
                  <a:lnTo>
                    <a:pt x="3696976" y="868247"/>
                  </a:lnTo>
                  <a:lnTo>
                    <a:pt x="3664000" y="874896"/>
                  </a:lnTo>
                  <a:close/>
                </a:path>
                <a:path w="3749040" h="875030">
                  <a:moveTo>
                    <a:pt x="3703078" y="717891"/>
                  </a:moveTo>
                  <a:lnTo>
                    <a:pt x="3619420" y="717891"/>
                  </a:lnTo>
                  <a:lnTo>
                    <a:pt x="3628951" y="712833"/>
                  </a:lnTo>
                  <a:lnTo>
                    <a:pt x="3639400" y="709094"/>
                  </a:lnTo>
                  <a:lnTo>
                    <a:pt x="3650460" y="706776"/>
                  </a:lnTo>
                  <a:lnTo>
                    <a:pt x="3661825" y="705980"/>
                  </a:lnTo>
                  <a:lnTo>
                    <a:pt x="3694836" y="712477"/>
                  </a:lnTo>
                  <a:lnTo>
                    <a:pt x="3703078" y="717891"/>
                  </a:lnTo>
                  <a:close/>
                </a:path>
              </a:pathLst>
            </a:custGeom>
            <a:solidFill>
              <a:srgbClr val="002629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8034519"/>
              <a:ext cx="2641600" cy="2252980"/>
            </a:xfrm>
            <a:custGeom>
              <a:avLst/>
              <a:gdLst/>
              <a:ahLst/>
              <a:cxnLst/>
              <a:rect l="l" t="t" r="r" b="b"/>
              <a:pathLst>
                <a:path w="2641600" h="2252979">
                  <a:moveTo>
                    <a:pt x="2489587" y="2252480"/>
                  </a:moveTo>
                  <a:lnTo>
                    <a:pt x="2470044" y="2252480"/>
                  </a:lnTo>
                  <a:lnTo>
                    <a:pt x="2474864" y="2242615"/>
                  </a:lnTo>
                  <a:lnTo>
                    <a:pt x="2485704" y="2219350"/>
                  </a:lnTo>
                  <a:lnTo>
                    <a:pt x="2496014" y="2196084"/>
                  </a:lnTo>
                  <a:lnTo>
                    <a:pt x="2505796" y="2172819"/>
                  </a:lnTo>
                  <a:lnTo>
                    <a:pt x="2507206" y="2168589"/>
                  </a:lnTo>
                  <a:lnTo>
                    <a:pt x="2512846" y="2165769"/>
                  </a:lnTo>
                  <a:lnTo>
                    <a:pt x="2517076" y="2168589"/>
                  </a:lnTo>
                  <a:lnTo>
                    <a:pt x="2521306" y="2169999"/>
                  </a:lnTo>
                  <a:lnTo>
                    <a:pt x="2524126" y="2175639"/>
                  </a:lnTo>
                  <a:lnTo>
                    <a:pt x="2521306" y="2179869"/>
                  </a:lnTo>
                  <a:lnTo>
                    <a:pt x="2511524" y="2203355"/>
                  </a:lnTo>
                  <a:lnTo>
                    <a:pt x="2501214" y="2227105"/>
                  </a:lnTo>
                  <a:lnTo>
                    <a:pt x="2490374" y="2250854"/>
                  </a:lnTo>
                  <a:lnTo>
                    <a:pt x="2489587" y="2252480"/>
                  </a:lnTo>
                  <a:close/>
                </a:path>
                <a:path w="2641600" h="2252979">
                  <a:moveTo>
                    <a:pt x="2553736" y="2088219"/>
                  </a:moveTo>
                  <a:lnTo>
                    <a:pt x="2548096" y="2088219"/>
                  </a:lnTo>
                  <a:lnTo>
                    <a:pt x="2543866" y="2086809"/>
                  </a:lnTo>
                  <a:lnTo>
                    <a:pt x="2541046" y="2082579"/>
                  </a:lnTo>
                  <a:lnTo>
                    <a:pt x="2542457" y="2076939"/>
                  </a:lnTo>
                  <a:lnTo>
                    <a:pt x="2550652" y="2052616"/>
                  </a:lnTo>
                  <a:lnTo>
                    <a:pt x="2558319" y="2028294"/>
                  </a:lnTo>
                  <a:lnTo>
                    <a:pt x="2565457" y="2003971"/>
                  </a:lnTo>
                  <a:lnTo>
                    <a:pt x="2572067" y="1979649"/>
                  </a:lnTo>
                  <a:lnTo>
                    <a:pt x="2573477" y="1975419"/>
                  </a:lnTo>
                  <a:lnTo>
                    <a:pt x="2577707" y="1972599"/>
                  </a:lnTo>
                  <a:lnTo>
                    <a:pt x="2586167" y="1975419"/>
                  </a:lnTo>
                  <a:lnTo>
                    <a:pt x="2588987" y="1979649"/>
                  </a:lnTo>
                  <a:lnTo>
                    <a:pt x="2587577" y="1983879"/>
                  </a:lnTo>
                  <a:lnTo>
                    <a:pt x="2580967" y="2008422"/>
                  </a:lnTo>
                  <a:lnTo>
                    <a:pt x="2573829" y="2033229"/>
                  </a:lnTo>
                  <a:lnTo>
                    <a:pt x="2566162" y="2058036"/>
                  </a:lnTo>
                  <a:lnTo>
                    <a:pt x="2556556" y="2086809"/>
                  </a:lnTo>
                  <a:lnTo>
                    <a:pt x="2553736" y="2088219"/>
                  </a:lnTo>
                  <a:close/>
                </a:path>
                <a:path w="2641600" h="2252979">
                  <a:moveTo>
                    <a:pt x="2607317" y="1890818"/>
                  </a:moveTo>
                  <a:lnTo>
                    <a:pt x="2601677" y="1890818"/>
                  </a:lnTo>
                  <a:lnTo>
                    <a:pt x="2597447" y="1889408"/>
                  </a:lnTo>
                  <a:lnTo>
                    <a:pt x="2594627" y="1885178"/>
                  </a:lnTo>
                  <a:lnTo>
                    <a:pt x="2594627" y="1880948"/>
                  </a:lnTo>
                  <a:lnTo>
                    <a:pt x="2599650" y="1855590"/>
                  </a:lnTo>
                  <a:lnTo>
                    <a:pt x="2604144" y="1830364"/>
                  </a:lnTo>
                  <a:lnTo>
                    <a:pt x="2608110" y="1805403"/>
                  </a:lnTo>
                  <a:lnTo>
                    <a:pt x="2611547" y="1780838"/>
                  </a:lnTo>
                  <a:lnTo>
                    <a:pt x="2611547" y="1776608"/>
                  </a:lnTo>
                  <a:lnTo>
                    <a:pt x="2615777" y="1772378"/>
                  </a:lnTo>
                  <a:lnTo>
                    <a:pt x="2621416" y="1773788"/>
                  </a:lnTo>
                  <a:lnTo>
                    <a:pt x="2625647" y="1773788"/>
                  </a:lnTo>
                  <a:lnTo>
                    <a:pt x="2629877" y="1778018"/>
                  </a:lnTo>
                  <a:lnTo>
                    <a:pt x="2628467" y="1783658"/>
                  </a:lnTo>
                  <a:lnTo>
                    <a:pt x="2625030" y="1809038"/>
                  </a:lnTo>
                  <a:lnTo>
                    <a:pt x="2621064" y="1834418"/>
                  </a:lnTo>
                  <a:lnTo>
                    <a:pt x="2616570" y="1859798"/>
                  </a:lnTo>
                  <a:lnTo>
                    <a:pt x="2611546" y="1885178"/>
                  </a:lnTo>
                  <a:lnTo>
                    <a:pt x="2610137" y="1887998"/>
                  </a:lnTo>
                  <a:lnTo>
                    <a:pt x="2607317" y="1890818"/>
                  </a:lnTo>
                  <a:close/>
                </a:path>
                <a:path w="2641600" h="2252979">
                  <a:moveTo>
                    <a:pt x="2634107" y="1687777"/>
                  </a:moveTo>
                  <a:lnTo>
                    <a:pt x="2624237" y="1687777"/>
                  </a:lnTo>
                  <a:lnTo>
                    <a:pt x="2621417" y="1683547"/>
                  </a:lnTo>
                  <a:lnTo>
                    <a:pt x="2621417" y="1679317"/>
                  </a:lnTo>
                  <a:lnTo>
                    <a:pt x="2623047" y="1653937"/>
                  </a:lnTo>
                  <a:lnTo>
                    <a:pt x="2623884" y="1628557"/>
                  </a:lnTo>
                  <a:lnTo>
                    <a:pt x="2624190" y="1603397"/>
                  </a:lnTo>
                  <a:lnTo>
                    <a:pt x="2624237" y="1569337"/>
                  </a:lnTo>
                  <a:lnTo>
                    <a:pt x="2628467" y="1565107"/>
                  </a:lnTo>
                  <a:lnTo>
                    <a:pt x="2636927" y="1565107"/>
                  </a:lnTo>
                  <a:lnTo>
                    <a:pt x="2641157" y="1569337"/>
                  </a:lnTo>
                  <a:lnTo>
                    <a:pt x="2641157" y="1577797"/>
                  </a:lnTo>
                  <a:lnTo>
                    <a:pt x="2640915" y="1603397"/>
                  </a:lnTo>
                  <a:lnTo>
                    <a:pt x="2640276" y="1629262"/>
                  </a:lnTo>
                  <a:lnTo>
                    <a:pt x="2639372" y="1655127"/>
                  </a:lnTo>
                  <a:lnTo>
                    <a:pt x="2638394" y="1679317"/>
                  </a:lnTo>
                  <a:lnTo>
                    <a:pt x="2638337" y="1683547"/>
                  </a:lnTo>
                  <a:lnTo>
                    <a:pt x="2634107" y="1687777"/>
                  </a:lnTo>
                  <a:close/>
                </a:path>
                <a:path w="2641600" h="2252979">
                  <a:moveTo>
                    <a:pt x="2629877" y="1479096"/>
                  </a:moveTo>
                  <a:lnTo>
                    <a:pt x="2625647" y="1479096"/>
                  </a:lnTo>
                  <a:lnTo>
                    <a:pt x="2621417" y="1476276"/>
                  </a:lnTo>
                  <a:lnTo>
                    <a:pt x="2621298" y="1469226"/>
                  </a:lnTo>
                  <a:lnTo>
                    <a:pt x="2619280" y="1445256"/>
                  </a:lnTo>
                  <a:lnTo>
                    <a:pt x="2617011" y="1419876"/>
                  </a:lnTo>
                  <a:lnTo>
                    <a:pt x="2614477" y="1394496"/>
                  </a:lnTo>
                  <a:lnTo>
                    <a:pt x="2611547" y="1369116"/>
                  </a:lnTo>
                  <a:lnTo>
                    <a:pt x="2611547" y="1364886"/>
                  </a:lnTo>
                  <a:lnTo>
                    <a:pt x="2614367" y="1360656"/>
                  </a:lnTo>
                  <a:lnTo>
                    <a:pt x="2618597" y="1359246"/>
                  </a:lnTo>
                  <a:lnTo>
                    <a:pt x="2622827" y="1359246"/>
                  </a:lnTo>
                  <a:lnTo>
                    <a:pt x="2634459" y="1417761"/>
                  </a:lnTo>
                  <a:lnTo>
                    <a:pt x="2638337" y="1469226"/>
                  </a:lnTo>
                  <a:lnTo>
                    <a:pt x="2638337" y="1473456"/>
                  </a:lnTo>
                  <a:lnTo>
                    <a:pt x="2634107" y="1477686"/>
                  </a:lnTo>
                  <a:lnTo>
                    <a:pt x="2629877" y="1479096"/>
                  </a:lnTo>
                  <a:close/>
                </a:path>
                <a:path w="2641600" h="2252979">
                  <a:moveTo>
                    <a:pt x="2601677" y="1274645"/>
                  </a:moveTo>
                  <a:lnTo>
                    <a:pt x="2597447" y="1274645"/>
                  </a:lnTo>
                  <a:lnTo>
                    <a:pt x="2594627" y="1271825"/>
                  </a:lnTo>
                  <a:lnTo>
                    <a:pt x="2593217" y="1267595"/>
                  </a:lnTo>
                  <a:lnTo>
                    <a:pt x="2587885" y="1242458"/>
                  </a:lnTo>
                  <a:lnTo>
                    <a:pt x="2582289" y="1217716"/>
                  </a:lnTo>
                  <a:lnTo>
                    <a:pt x="2576164" y="1193240"/>
                  </a:lnTo>
                  <a:lnTo>
                    <a:pt x="2569247" y="1168895"/>
                  </a:lnTo>
                  <a:lnTo>
                    <a:pt x="2567837" y="1164665"/>
                  </a:lnTo>
                  <a:lnTo>
                    <a:pt x="2570657" y="1159025"/>
                  </a:lnTo>
                  <a:lnTo>
                    <a:pt x="2574887" y="1159025"/>
                  </a:lnTo>
                  <a:lnTo>
                    <a:pt x="2579117" y="1157615"/>
                  </a:lnTo>
                  <a:lnTo>
                    <a:pt x="2584756" y="1160435"/>
                  </a:lnTo>
                  <a:lnTo>
                    <a:pt x="2584756" y="1164665"/>
                  </a:lnTo>
                  <a:lnTo>
                    <a:pt x="2591080" y="1189230"/>
                  </a:lnTo>
                  <a:lnTo>
                    <a:pt x="2597270" y="1214191"/>
                  </a:lnTo>
                  <a:lnTo>
                    <a:pt x="2603197" y="1239417"/>
                  </a:lnTo>
                  <a:lnTo>
                    <a:pt x="2608727" y="1264775"/>
                  </a:lnTo>
                  <a:lnTo>
                    <a:pt x="2610137" y="1269005"/>
                  </a:lnTo>
                  <a:lnTo>
                    <a:pt x="2607316" y="1273235"/>
                  </a:lnTo>
                  <a:lnTo>
                    <a:pt x="2601677" y="1274645"/>
                  </a:lnTo>
                  <a:close/>
                </a:path>
                <a:path w="2641600" h="2252979">
                  <a:moveTo>
                    <a:pt x="2550916" y="1077244"/>
                  </a:moveTo>
                  <a:lnTo>
                    <a:pt x="2545276" y="1077244"/>
                  </a:lnTo>
                  <a:lnTo>
                    <a:pt x="2542456" y="1074424"/>
                  </a:lnTo>
                  <a:lnTo>
                    <a:pt x="2541046" y="1071604"/>
                  </a:lnTo>
                  <a:lnTo>
                    <a:pt x="2532542" y="1047502"/>
                  </a:lnTo>
                  <a:lnTo>
                    <a:pt x="2523774" y="1023664"/>
                  </a:lnTo>
                  <a:lnTo>
                    <a:pt x="2514476" y="999826"/>
                  </a:lnTo>
                  <a:lnTo>
                    <a:pt x="2504386" y="975724"/>
                  </a:lnTo>
                  <a:lnTo>
                    <a:pt x="2502976" y="971494"/>
                  </a:lnTo>
                  <a:lnTo>
                    <a:pt x="2504386" y="965854"/>
                  </a:lnTo>
                  <a:lnTo>
                    <a:pt x="2512846" y="963034"/>
                  </a:lnTo>
                  <a:lnTo>
                    <a:pt x="2518486" y="964444"/>
                  </a:lnTo>
                  <a:lnTo>
                    <a:pt x="2519896" y="968674"/>
                  </a:lnTo>
                  <a:lnTo>
                    <a:pt x="2529392" y="992181"/>
                  </a:lnTo>
                  <a:lnTo>
                    <a:pt x="2538755" y="1016085"/>
                  </a:lnTo>
                  <a:lnTo>
                    <a:pt x="2547854" y="1040254"/>
                  </a:lnTo>
                  <a:lnTo>
                    <a:pt x="2556556" y="1064554"/>
                  </a:lnTo>
                  <a:lnTo>
                    <a:pt x="2557966" y="1068784"/>
                  </a:lnTo>
                  <a:lnTo>
                    <a:pt x="2555146" y="1074424"/>
                  </a:lnTo>
                  <a:lnTo>
                    <a:pt x="2550916" y="1075834"/>
                  </a:lnTo>
                  <a:lnTo>
                    <a:pt x="2550916" y="1077244"/>
                  </a:lnTo>
                  <a:close/>
                </a:path>
                <a:path w="2641600" h="2252979">
                  <a:moveTo>
                    <a:pt x="2471956" y="888304"/>
                  </a:moveTo>
                  <a:lnTo>
                    <a:pt x="2467726" y="888304"/>
                  </a:lnTo>
                  <a:lnTo>
                    <a:pt x="2464906" y="886894"/>
                  </a:lnTo>
                  <a:lnTo>
                    <a:pt x="2463496" y="884074"/>
                  </a:lnTo>
                  <a:lnTo>
                    <a:pt x="2440055" y="838953"/>
                  </a:lnTo>
                  <a:lnTo>
                    <a:pt x="2428004" y="816261"/>
                  </a:lnTo>
                  <a:lnTo>
                    <a:pt x="2415556" y="793833"/>
                  </a:lnTo>
                  <a:lnTo>
                    <a:pt x="2412736" y="789603"/>
                  </a:lnTo>
                  <a:lnTo>
                    <a:pt x="2414146" y="783963"/>
                  </a:lnTo>
                  <a:lnTo>
                    <a:pt x="2418376" y="782553"/>
                  </a:lnTo>
                  <a:lnTo>
                    <a:pt x="2422606" y="779733"/>
                  </a:lnTo>
                  <a:lnTo>
                    <a:pt x="2428246" y="781143"/>
                  </a:lnTo>
                  <a:lnTo>
                    <a:pt x="2429656" y="785373"/>
                  </a:lnTo>
                  <a:lnTo>
                    <a:pt x="2442324" y="807801"/>
                  </a:lnTo>
                  <a:lnTo>
                    <a:pt x="2454860" y="830493"/>
                  </a:lnTo>
                  <a:lnTo>
                    <a:pt x="2467131" y="853186"/>
                  </a:lnTo>
                  <a:lnTo>
                    <a:pt x="2479006" y="875614"/>
                  </a:lnTo>
                  <a:lnTo>
                    <a:pt x="2480416" y="879844"/>
                  </a:lnTo>
                  <a:lnTo>
                    <a:pt x="2479006" y="885484"/>
                  </a:lnTo>
                  <a:lnTo>
                    <a:pt x="2474776" y="886894"/>
                  </a:lnTo>
                  <a:lnTo>
                    <a:pt x="2471956" y="888304"/>
                  </a:lnTo>
                  <a:close/>
                </a:path>
                <a:path w="2641600" h="2252979">
                  <a:moveTo>
                    <a:pt x="2370436" y="710643"/>
                  </a:moveTo>
                  <a:lnTo>
                    <a:pt x="2364796" y="710643"/>
                  </a:lnTo>
                  <a:lnTo>
                    <a:pt x="2361976" y="709233"/>
                  </a:lnTo>
                  <a:lnTo>
                    <a:pt x="2360566" y="706413"/>
                  </a:lnTo>
                  <a:lnTo>
                    <a:pt x="2346355" y="685285"/>
                  </a:lnTo>
                  <a:lnTo>
                    <a:pt x="2331484" y="664289"/>
                  </a:lnTo>
                  <a:lnTo>
                    <a:pt x="2316349" y="643557"/>
                  </a:lnTo>
                  <a:lnTo>
                    <a:pt x="2301345" y="623222"/>
                  </a:lnTo>
                  <a:lnTo>
                    <a:pt x="2298525" y="618992"/>
                  </a:lnTo>
                  <a:lnTo>
                    <a:pt x="2298525" y="614762"/>
                  </a:lnTo>
                  <a:lnTo>
                    <a:pt x="2306985" y="609122"/>
                  </a:lnTo>
                  <a:lnTo>
                    <a:pt x="2311216" y="609122"/>
                  </a:lnTo>
                  <a:lnTo>
                    <a:pt x="2314035" y="613352"/>
                  </a:lnTo>
                  <a:lnTo>
                    <a:pt x="2329656" y="633687"/>
                  </a:lnTo>
                  <a:lnTo>
                    <a:pt x="2344879" y="654419"/>
                  </a:lnTo>
                  <a:lnTo>
                    <a:pt x="2359839" y="675415"/>
                  </a:lnTo>
                  <a:lnTo>
                    <a:pt x="2374666" y="696543"/>
                  </a:lnTo>
                  <a:lnTo>
                    <a:pt x="2377486" y="700773"/>
                  </a:lnTo>
                  <a:lnTo>
                    <a:pt x="2376076" y="706413"/>
                  </a:lnTo>
                  <a:lnTo>
                    <a:pt x="2371846" y="707823"/>
                  </a:lnTo>
                  <a:lnTo>
                    <a:pt x="2370436" y="710643"/>
                  </a:lnTo>
                  <a:close/>
                </a:path>
                <a:path w="2641600" h="2252979">
                  <a:moveTo>
                    <a:pt x="2246355" y="548492"/>
                  </a:moveTo>
                  <a:lnTo>
                    <a:pt x="2239305" y="548492"/>
                  </a:lnTo>
                  <a:lnTo>
                    <a:pt x="2237895" y="547082"/>
                  </a:lnTo>
                  <a:lnTo>
                    <a:pt x="2235075" y="545672"/>
                  </a:lnTo>
                  <a:lnTo>
                    <a:pt x="2200354" y="507778"/>
                  </a:lnTo>
                  <a:lnTo>
                    <a:pt x="2164575" y="470942"/>
                  </a:lnTo>
                  <a:lnTo>
                    <a:pt x="2161755" y="468122"/>
                  </a:lnTo>
                  <a:lnTo>
                    <a:pt x="2161755" y="462482"/>
                  </a:lnTo>
                  <a:lnTo>
                    <a:pt x="2164575" y="458252"/>
                  </a:lnTo>
                  <a:lnTo>
                    <a:pt x="2167395" y="455432"/>
                  </a:lnTo>
                  <a:lnTo>
                    <a:pt x="2173035" y="455432"/>
                  </a:lnTo>
                  <a:lnTo>
                    <a:pt x="2213044" y="495088"/>
                  </a:lnTo>
                  <a:lnTo>
                    <a:pt x="2247765" y="532982"/>
                  </a:lnTo>
                  <a:lnTo>
                    <a:pt x="2250585" y="535802"/>
                  </a:lnTo>
                  <a:lnTo>
                    <a:pt x="2250585" y="541442"/>
                  </a:lnTo>
                  <a:lnTo>
                    <a:pt x="2246355" y="545672"/>
                  </a:lnTo>
                  <a:lnTo>
                    <a:pt x="2246355" y="548492"/>
                  </a:lnTo>
                  <a:close/>
                </a:path>
                <a:path w="2641600" h="2252979">
                  <a:moveTo>
                    <a:pt x="0" y="438544"/>
                  </a:moveTo>
                  <a:lnTo>
                    <a:pt x="0" y="413954"/>
                  </a:lnTo>
                  <a:lnTo>
                    <a:pt x="5172" y="409144"/>
                  </a:lnTo>
                  <a:lnTo>
                    <a:pt x="24185" y="391981"/>
                  </a:lnTo>
                  <a:lnTo>
                    <a:pt x="28415" y="389161"/>
                  </a:lnTo>
                  <a:lnTo>
                    <a:pt x="32645" y="389161"/>
                  </a:lnTo>
                  <a:lnTo>
                    <a:pt x="39695" y="396211"/>
                  </a:lnTo>
                  <a:lnTo>
                    <a:pt x="39695" y="401851"/>
                  </a:lnTo>
                  <a:lnTo>
                    <a:pt x="35465" y="406081"/>
                  </a:lnTo>
                  <a:lnTo>
                    <a:pt x="16452" y="423244"/>
                  </a:lnTo>
                  <a:lnTo>
                    <a:pt x="0" y="438544"/>
                  </a:lnTo>
                  <a:close/>
                </a:path>
                <a:path w="2641600" h="2252979">
                  <a:moveTo>
                    <a:pt x="2098304" y="404671"/>
                  </a:moveTo>
                  <a:lnTo>
                    <a:pt x="2092664" y="404671"/>
                  </a:lnTo>
                  <a:lnTo>
                    <a:pt x="2091254" y="403261"/>
                  </a:lnTo>
                  <a:lnTo>
                    <a:pt x="2071977" y="386584"/>
                  </a:lnTo>
                  <a:lnTo>
                    <a:pt x="2052303" y="370302"/>
                  </a:lnTo>
                  <a:lnTo>
                    <a:pt x="2032365" y="354286"/>
                  </a:lnTo>
                  <a:lnTo>
                    <a:pt x="2012294" y="338401"/>
                  </a:lnTo>
                  <a:lnTo>
                    <a:pt x="2008064" y="335581"/>
                  </a:lnTo>
                  <a:lnTo>
                    <a:pt x="2008064" y="329941"/>
                  </a:lnTo>
                  <a:lnTo>
                    <a:pt x="2010884" y="327121"/>
                  </a:lnTo>
                  <a:lnTo>
                    <a:pt x="2013704" y="322891"/>
                  </a:lnTo>
                  <a:lnTo>
                    <a:pt x="2019344" y="322891"/>
                  </a:lnTo>
                  <a:lnTo>
                    <a:pt x="2022164" y="325711"/>
                  </a:lnTo>
                  <a:lnTo>
                    <a:pt x="2062349" y="357612"/>
                  </a:lnTo>
                  <a:lnTo>
                    <a:pt x="2082442" y="373894"/>
                  </a:lnTo>
                  <a:lnTo>
                    <a:pt x="2102534" y="390571"/>
                  </a:lnTo>
                  <a:lnTo>
                    <a:pt x="2106764" y="393391"/>
                  </a:lnTo>
                  <a:lnTo>
                    <a:pt x="2106764" y="399031"/>
                  </a:lnTo>
                  <a:lnTo>
                    <a:pt x="2103944" y="403261"/>
                  </a:lnTo>
                  <a:lnTo>
                    <a:pt x="2101124" y="403261"/>
                  </a:lnTo>
                  <a:lnTo>
                    <a:pt x="2098304" y="404671"/>
                  </a:lnTo>
                  <a:close/>
                </a:path>
                <a:path w="2641600" h="2252979">
                  <a:moveTo>
                    <a:pt x="113015" y="342631"/>
                  </a:moveTo>
                  <a:lnTo>
                    <a:pt x="105965" y="342631"/>
                  </a:lnTo>
                  <a:lnTo>
                    <a:pt x="103145" y="341221"/>
                  </a:lnTo>
                  <a:lnTo>
                    <a:pt x="101735" y="339811"/>
                  </a:lnTo>
                  <a:lnTo>
                    <a:pt x="98915" y="335581"/>
                  </a:lnTo>
                  <a:lnTo>
                    <a:pt x="98915" y="331351"/>
                  </a:lnTo>
                  <a:lnTo>
                    <a:pt x="103145" y="328531"/>
                  </a:lnTo>
                  <a:lnTo>
                    <a:pt x="123480" y="312911"/>
                  </a:lnTo>
                  <a:lnTo>
                    <a:pt x="144211" y="297687"/>
                  </a:lnTo>
                  <a:lnTo>
                    <a:pt x="165207" y="282728"/>
                  </a:lnTo>
                  <a:lnTo>
                    <a:pt x="186335" y="267901"/>
                  </a:lnTo>
                  <a:lnTo>
                    <a:pt x="190565" y="265081"/>
                  </a:lnTo>
                  <a:lnTo>
                    <a:pt x="196206" y="266491"/>
                  </a:lnTo>
                  <a:lnTo>
                    <a:pt x="197615" y="270721"/>
                  </a:lnTo>
                  <a:lnTo>
                    <a:pt x="200436" y="274951"/>
                  </a:lnTo>
                  <a:lnTo>
                    <a:pt x="199025" y="280591"/>
                  </a:lnTo>
                  <a:lnTo>
                    <a:pt x="194795" y="282001"/>
                  </a:lnTo>
                  <a:lnTo>
                    <a:pt x="173667" y="296211"/>
                  </a:lnTo>
                  <a:lnTo>
                    <a:pt x="152672" y="311082"/>
                  </a:lnTo>
                  <a:lnTo>
                    <a:pt x="111605" y="341221"/>
                  </a:lnTo>
                  <a:lnTo>
                    <a:pt x="113015" y="342631"/>
                  </a:lnTo>
                  <a:close/>
                </a:path>
                <a:path w="2641600" h="2252979">
                  <a:moveTo>
                    <a:pt x="1936153" y="279181"/>
                  </a:moveTo>
                  <a:lnTo>
                    <a:pt x="1930514" y="279181"/>
                  </a:lnTo>
                  <a:lnTo>
                    <a:pt x="1929103" y="277771"/>
                  </a:lnTo>
                  <a:lnTo>
                    <a:pt x="1907711" y="264045"/>
                  </a:lnTo>
                  <a:lnTo>
                    <a:pt x="1885922" y="250452"/>
                  </a:lnTo>
                  <a:lnTo>
                    <a:pt x="1863869" y="237123"/>
                  </a:lnTo>
                  <a:lnTo>
                    <a:pt x="1841683" y="224191"/>
                  </a:lnTo>
                  <a:lnTo>
                    <a:pt x="1837453" y="221371"/>
                  </a:lnTo>
                  <a:lnTo>
                    <a:pt x="1836043" y="217141"/>
                  </a:lnTo>
                  <a:lnTo>
                    <a:pt x="1841683" y="208680"/>
                  </a:lnTo>
                  <a:lnTo>
                    <a:pt x="1845913" y="207270"/>
                  </a:lnTo>
                  <a:lnTo>
                    <a:pt x="1850143" y="210090"/>
                  </a:lnTo>
                  <a:lnTo>
                    <a:pt x="1872329" y="223045"/>
                  </a:lnTo>
                  <a:lnTo>
                    <a:pt x="1894382" y="236528"/>
                  </a:lnTo>
                  <a:lnTo>
                    <a:pt x="1916171" y="250540"/>
                  </a:lnTo>
                  <a:lnTo>
                    <a:pt x="1937564" y="265081"/>
                  </a:lnTo>
                  <a:lnTo>
                    <a:pt x="1941794" y="267901"/>
                  </a:lnTo>
                  <a:lnTo>
                    <a:pt x="1943203" y="273541"/>
                  </a:lnTo>
                  <a:lnTo>
                    <a:pt x="1938974" y="277771"/>
                  </a:lnTo>
                  <a:lnTo>
                    <a:pt x="1936153" y="279181"/>
                  </a:lnTo>
                  <a:close/>
                </a:path>
                <a:path w="2641600" h="2252979">
                  <a:moveTo>
                    <a:pt x="282216" y="228421"/>
                  </a:moveTo>
                  <a:lnTo>
                    <a:pt x="276576" y="228421"/>
                  </a:lnTo>
                  <a:lnTo>
                    <a:pt x="273756" y="227011"/>
                  </a:lnTo>
                  <a:lnTo>
                    <a:pt x="272346" y="224191"/>
                  </a:lnTo>
                  <a:lnTo>
                    <a:pt x="269526" y="219961"/>
                  </a:lnTo>
                  <a:lnTo>
                    <a:pt x="270936" y="214320"/>
                  </a:lnTo>
                  <a:lnTo>
                    <a:pt x="275166" y="212910"/>
                  </a:lnTo>
                  <a:lnTo>
                    <a:pt x="297594" y="200242"/>
                  </a:lnTo>
                  <a:lnTo>
                    <a:pt x="320286" y="187707"/>
                  </a:lnTo>
                  <a:lnTo>
                    <a:pt x="342978" y="175435"/>
                  </a:lnTo>
                  <a:lnTo>
                    <a:pt x="365406" y="163560"/>
                  </a:lnTo>
                  <a:lnTo>
                    <a:pt x="369636" y="162150"/>
                  </a:lnTo>
                  <a:lnTo>
                    <a:pt x="375276" y="163560"/>
                  </a:lnTo>
                  <a:lnTo>
                    <a:pt x="378096" y="172020"/>
                  </a:lnTo>
                  <a:lnTo>
                    <a:pt x="376686" y="177660"/>
                  </a:lnTo>
                  <a:lnTo>
                    <a:pt x="372456" y="179070"/>
                  </a:lnTo>
                  <a:lnTo>
                    <a:pt x="349434" y="190725"/>
                  </a:lnTo>
                  <a:lnTo>
                    <a:pt x="326807" y="202512"/>
                  </a:lnTo>
                  <a:lnTo>
                    <a:pt x="304446" y="214563"/>
                  </a:lnTo>
                  <a:lnTo>
                    <a:pt x="282216" y="227011"/>
                  </a:lnTo>
                  <a:lnTo>
                    <a:pt x="282216" y="228421"/>
                  </a:lnTo>
                  <a:close/>
                </a:path>
                <a:path w="2641600" h="2252979">
                  <a:moveTo>
                    <a:pt x="1758493" y="177660"/>
                  </a:moveTo>
                  <a:lnTo>
                    <a:pt x="1752853" y="177660"/>
                  </a:lnTo>
                  <a:lnTo>
                    <a:pt x="1751443" y="176250"/>
                  </a:lnTo>
                  <a:lnTo>
                    <a:pt x="1728178" y="164882"/>
                  </a:lnTo>
                  <a:lnTo>
                    <a:pt x="1704913" y="154043"/>
                  </a:lnTo>
                  <a:lnTo>
                    <a:pt x="1681647" y="143732"/>
                  </a:lnTo>
                  <a:lnTo>
                    <a:pt x="1658382" y="133950"/>
                  </a:lnTo>
                  <a:lnTo>
                    <a:pt x="1654152" y="132540"/>
                  </a:lnTo>
                  <a:lnTo>
                    <a:pt x="1651332" y="126900"/>
                  </a:lnTo>
                  <a:lnTo>
                    <a:pt x="1654152" y="122670"/>
                  </a:lnTo>
                  <a:lnTo>
                    <a:pt x="1655562" y="118440"/>
                  </a:lnTo>
                  <a:lnTo>
                    <a:pt x="1661202" y="115620"/>
                  </a:lnTo>
                  <a:lnTo>
                    <a:pt x="1665432" y="118440"/>
                  </a:lnTo>
                  <a:lnTo>
                    <a:pt x="1688918" y="128222"/>
                  </a:lnTo>
                  <a:lnTo>
                    <a:pt x="1712667" y="138533"/>
                  </a:lnTo>
                  <a:lnTo>
                    <a:pt x="1736417" y="149372"/>
                  </a:lnTo>
                  <a:lnTo>
                    <a:pt x="1759903" y="160740"/>
                  </a:lnTo>
                  <a:lnTo>
                    <a:pt x="1764133" y="162150"/>
                  </a:lnTo>
                  <a:lnTo>
                    <a:pt x="1765543" y="167790"/>
                  </a:lnTo>
                  <a:lnTo>
                    <a:pt x="1764133" y="172020"/>
                  </a:lnTo>
                  <a:lnTo>
                    <a:pt x="1762723" y="174840"/>
                  </a:lnTo>
                  <a:lnTo>
                    <a:pt x="1758493" y="177660"/>
                  </a:lnTo>
                  <a:close/>
                </a:path>
                <a:path w="2641600" h="2252979">
                  <a:moveTo>
                    <a:pt x="464107" y="136770"/>
                  </a:moveTo>
                  <a:lnTo>
                    <a:pt x="459877" y="136770"/>
                  </a:lnTo>
                  <a:lnTo>
                    <a:pt x="455647" y="135360"/>
                  </a:lnTo>
                  <a:lnTo>
                    <a:pt x="452827" y="126900"/>
                  </a:lnTo>
                  <a:lnTo>
                    <a:pt x="454237" y="121260"/>
                  </a:lnTo>
                  <a:lnTo>
                    <a:pt x="458467" y="119850"/>
                  </a:lnTo>
                  <a:lnTo>
                    <a:pt x="481974" y="110355"/>
                  </a:lnTo>
                  <a:lnTo>
                    <a:pt x="505878" y="100991"/>
                  </a:lnTo>
                  <a:lnTo>
                    <a:pt x="530047" y="91892"/>
                  </a:lnTo>
                  <a:lnTo>
                    <a:pt x="554347" y="83190"/>
                  </a:lnTo>
                  <a:lnTo>
                    <a:pt x="558577" y="81780"/>
                  </a:lnTo>
                  <a:lnTo>
                    <a:pt x="564217" y="84600"/>
                  </a:lnTo>
                  <a:lnTo>
                    <a:pt x="567037" y="93060"/>
                  </a:lnTo>
                  <a:lnTo>
                    <a:pt x="564217" y="98700"/>
                  </a:lnTo>
                  <a:lnTo>
                    <a:pt x="559987" y="100110"/>
                  </a:lnTo>
                  <a:lnTo>
                    <a:pt x="535885" y="108614"/>
                  </a:lnTo>
                  <a:lnTo>
                    <a:pt x="512047" y="117383"/>
                  </a:lnTo>
                  <a:lnTo>
                    <a:pt x="488209" y="126680"/>
                  </a:lnTo>
                  <a:lnTo>
                    <a:pt x="464107" y="136770"/>
                  </a:lnTo>
                  <a:close/>
                </a:path>
                <a:path w="2641600" h="2252979">
                  <a:moveTo>
                    <a:pt x="1569552" y="98700"/>
                  </a:moveTo>
                  <a:lnTo>
                    <a:pt x="1563912" y="98700"/>
                  </a:lnTo>
                  <a:lnTo>
                    <a:pt x="1539589" y="90504"/>
                  </a:lnTo>
                  <a:lnTo>
                    <a:pt x="1515267" y="82837"/>
                  </a:lnTo>
                  <a:lnTo>
                    <a:pt x="1490944" y="75699"/>
                  </a:lnTo>
                  <a:lnTo>
                    <a:pt x="1466621" y="69090"/>
                  </a:lnTo>
                  <a:lnTo>
                    <a:pt x="1462391" y="67680"/>
                  </a:lnTo>
                  <a:lnTo>
                    <a:pt x="1459571" y="63450"/>
                  </a:lnTo>
                  <a:lnTo>
                    <a:pt x="1462392" y="54990"/>
                  </a:lnTo>
                  <a:lnTo>
                    <a:pt x="1466621" y="52170"/>
                  </a:lnTo>
                  <a:lnTo>
                    <a:pt x="1470852" y="53580"/>
                  </a:lnTo>
                  <a:lnTo>
                    <a:pt x="1495394" y="60189"/>
                  </a:lnTo>
                  <a:lnTo>
                    <a:pt x="1520202" y="67327"/>
                  </a:lnTo>
                  <a:lnTo>
                    <a:pt x="1545009" y="74994"/>
                  </a:lnTo>
                  <a:lnTo>
                    <a:pt x="1573782" y="84600"/>
                  </a:lnTo>
                  <a:lnTo>
                    <a:pt x="1576602" y="88830"/>
                  </a:lnTo>
                  <a:lnTo>
                    <a:pt x="1575192" y="94470"/>
                  </a:lnTo>
                  <a:lnTo>
                    <a:pt x="1572372" y="97290"/>
                  </a:lnTo>
                  <a:lnTo>
                    <a:pt x="1569552" y="98700"/>
                  </a:lnTo>
                  <a:close/>
                </a:path>
                <a:path w="2641600" h="2252979">
                  <a:moveTo>
                    <a:pt x="657278" y="71910"/>
                  </a:moveTo>
                  <a:lnTo>
                    <a:pt x="658688" y="70500"/>
                  </a:lnTo>
                  <a:lnTo>
                    <a:pt x="651638" y="70500"/>
                  </a:lnTo>
                  <a:lnTo>
                    <a:pt x="648818" y="67680"/>
                  </a:lnTo>
                  <a:lnTo>
                    <a:pt x="647408" y="64860"/>
                  </a:lnTo>
                  <a:lnTo>
                    <a:pt x="645998" y="60630"/>
                  </a:lnTo>
                  <a:lnTo>
                    <a:pt x="648818" y="54990"/>
                  </a:lnTo>
                  <a:lnTo>
                    <a:pt x="653048" y="54990"/>
                  </a:lnTo>
                  <a:lnTo>
                    <a:pt x="702574" y="42476"/>
                  </a:lnTo>
                  <a:lnTo>
                    <a:pt x="727800" y="36549"/>
                  </a:lnTo>
                  <a:lnTo>
                    <a:pt x="753158" y="31020"/>
                  </a:lnTo>
                  <a:lnTo>
                    <a:pt x="757388" y="29610"/>
                  </a:lnTo>
                  <a:lnTo>
                    <a:pt x="761618" y="32430"/>
                  </a:lnTo>
                  <a:lnTo>
                    <a:pt x="763028" y="38070"/>
                  </a:lnTo>
                  <a:lnTo>
                    <a:pt x="764438" y="42300"/>
                  </a:lnTo>
                  <a:lnTo>
                    <a:pt x="761618" y="46530"/>
                  </a:lnTo>
                  <a:lnTo>
                    <a:pt x="755978" y="47940"/>
                  </a:lnTo>
                  <a:lnTo>
                    <a:pt x="730840" y="53271"/>
                  </a:lnTo>
                  <a:lnTo>
                    <a:pt x="706099" y="58867"/>
                  </a:lnTo>
                  <a:lnTo>
                    <a:pt x="681622" y="64992"/>
                  </a:lnTo>
                  <a:lnTo>
                    <a:pt x="657278" y="71910"/>
                  </a:lnTo>
                  <a:close/>
                </a:path>
                <a:path w="2641600" h="2252979">
                  <a:moveTo>
                    <a:pt x="1372151" y="46530"/>
                  </a:moveTo>
                  <a:lnTo>
                    <a:pt x="1366511" y="46530"/>
                  </a:lnTo>
                  <a:lnTo>
                    <a:pt x="1341153" y="41705"/>
                  </a:lnTo>
                  <a:lnTo>
                    <a:pt x="1266401" y="29610"/>
                  </a:lnTo>
                  <a:lnTo>
                    <a:pt x="1262170" y="29610"/>
                  </a:lnTo>
                  <a:lnTo>
                    <a:pt x="1257940" y="25380"/>
                  </a:lnTo>
                  <a:lnTo>
                    <a:pt x="1259262" y="20092"/>
                  </a:lnTo>
                  <a:lnTo>
                    <a:pt x="1259350" y="15510"/>
                  </a:lnTo>
                  <a:lnTo>
                    <a:pt x="1263581" y="11280"/>
                  </a:lnTo>
                  <a:lnTo>
                    <a:pt x="1269220" y="12690"/>
                  </a:lnTo>
                  <a:lnTo>
                    <a:pt x="1294601" y="16126"/>
                  </a:lnTo>
                  <a:lnTo>
                    <a:pt x="1345361" y="24586"/>
                  </a:lnTo>
                  <a:lnTo>
                    <a:pt x="1377791" y="35250"/>
                  </a:lnTo>
                  <a:lnTo>
                    <a:pt x="1377791" y="39480"/>
                  </a:lnTo>
                  <a:lnTo>
                    <a:pt x="1374971" y="43710"/>
                  </a:lnTo>
                  <a:lnTo>
                    <a:pt x="1372151" y="46530"/>
                  </a:lnTo>
                  <a:close/>
                </a:path>
                <a:path w="2641600" h="2252979">
                  <a:moveTo>
                    <a:pt x="857499" y="31020"/>
                  </a:moveTo>
                  <a:lnTo>
                    <a:pt x="853269" y="31020"/>
                  </a:lnTo>
                  <a:lnTo>
                    <a:pt x="849039" y="28200"/>
                  </a:lnTo>
                  <a:lnTo>
                    <a:pt x="849039" y="19740"/>
                  </a:lnTo>
                  <a:lnTo>
                    <a:pt x="851859" y="15510"/>
                  </a:lnTo>
                  <a:lnTo>
                    <a:pt x="907554" y="8107"/>
                  </a:lnTo>
                  <a:lnTo>
                    <a:pt x="959019" y="4229"/>
                  </a:lnTo>
                  <a:lnTo>
                    <a:pt x="963249" y="4229"/>
                  </a:lnTo>
                  <a:lnTo>
                    <a:pt x="967479" y="7050"/>
                  </a:lnTo>
                  <a:lnTo>
                    <a:pt x="967479" y="16920"/>
                  </a:lnTo>
                  <a:lnTo>
                    <a:pt x="964659" y="21150"/>
                  </a:lnTo>
                  <a:lnTo>
                    <a:pt x="959019" y="21150"/>
                  </a:lnTo>
                  <a:lnTo>
                    <a:pt x="934432" y="22692"/>
                  </a:lnTo>
                  <a:lnTo>
                    <a:pt x="909316" y="25027"/>
                  </a:lnTo>
                  <a:lnTo>
                    <a:pt x="857499" y="31020"/>
                  </a:lnTo>
                  <a:close/>
                </a:path>
                <a:path w="2641600" h="2252979">
                  <a:moveTo>
                    <a:pt x="1169110" y="19740"/>
                  </a:moveTo>
                  <a:lnTo>
                    <a:pt x="1164880" y="19740"/>
                  </a:lnTo>
                  <a:lnTo>
                    <a:pt x="1114825" y="17801"/>
                  </a:lnTo>
                  <a:lnTo>
                    <a:pt x="1089929" y="17162"/>
                  </a:lnTo>
                  <a:lnTo>
                    <a:pt x="1064770" y="16920"/>
                  </a:lnTo>
                  <a:lnTo>
                    <a:pt x="1057719" y="16920"/>
                  </a:lnTo>
                  <a:lnTo>
                    <a:pt x="1053490" y="12690"/>
                  </a:lnTo>
                  <a:lnTo>
                    <a:pt x="1053490" y="4229"/>
                  </a:lnTo>
                  <a:lnTo>
                    <a:pt x="1057720" y="0"/>
                  </a:lnTo>
                  <a:lnTo>
                    <a:pt x="1064772" y="0"/>
                  </a:lnTo>
                  <a:lnTo>
                    <a:pt x="1090128" y="242"/>
                  </a:lnTo>
                  <a:lnTo>
                    <a:pt x="1115354" y="881"/>
                  </a:lnTo>
                  <a:lnTo>
                    <a:pt x="1164880" y="2819"/>
                  </a:lnTo>
                  <a:lnTo>
                    <a:pt x="1169110" y="2819"/>
                  </a:lnTo>
                  <a:lnTo>
                    <a:pt x="1173340" y="7050"/>
                  </a:lnTo>
                  <a:lnTo>
                    <a:pt x="1173340" y="16920"/>
                  </a:lnTo>
                  <a:lnTo>
                    <a:pt x="1169110" y="19740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3453" y="5695827"/>
              <a:ext cx="142875" cy="1428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3453" y="6248277"/>
              <a:ext cx="142875" cy="1428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3453" y="6800727"/>
              <a:ext cx="142875" cy="142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3453" y="7353177"/>
              <a:ext cx="142875" cy="14287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76005" y="1754879"/>
            <a:ext cx="8980170" cy="3312795"/>
          </a:xfrm>
          <a:prstGeom prst="rect"/>
        </p:spPr>
        <p:txBody>
          <a:bodyPr wrap="square" lIns="0" tIns="146050" rIns="0" bIns="0" rtlCol="0" vert="horz">
            <a:spAutoFit/>
          </a:bodyPr>
          <a:lstStyle/>
          <a:p>
            <a:pPr marL="12700" marR="5080">
              <a:lnSpc>
                <a:spcPts val="6650"/>
              </a:lnSpc>
              <a:spcBef>
                <a:spcPts val="1150"/>
              </a:spcBef>
            </a:pPr>
            <a:r>
              <a:rPr dirty="0" sz="6350" spc="-114"/>
              <a:t>HYPERTEXT </a:t>
            </a:r>
            <a:r>
              <a:rPr dirty="0" sz="6350" spc="-110"/>
              <a:t> </a:t>
            </a:r>
            <a:r>
              <a:rPr dirty="0" sz="6350" spc="-130"/>
              <a:t>P</a:t>
            </a:r>
            <a:r>
              <a:rPr dirty="0" sz="6350" spc="-405"/>
              <a:t>R</a:t>
            </a:r>
            <a:r>
              <a:rPr dirty="0" sz="6350" spc="-425"/>
              <a:t>E</a:t>
            </a:r>
            <a:r>
              <a:rPr dirty="0" sz="6350" spc="-130"/>
              <a:t>P</a:t>
            </a:r>
            <a:r>
              <a:rPr dirty="0" sz="6350" spc="-405"/>
              <a:t>R</a:t>
            </a:r>
            <a:r>
              <a:rPr dirty="0" sz="6350" spc="114"/>
              <a:t>O</a:t>
            </a:r>
            <a:r>
              <a:rPr dirty="0" sz="6350" spc="585"/>
              <a:t>C</a:t>
            </a:r>
            <a:r>
              <a:rPr dirty="0" sz="6350" spc="-425"/>
              <a:t>E</a:t>
            </a:r>
            <a:r>
              <a:rPr dirty="0" sz="6350" spc="-80"/>
              <a:t>SS</a:t>
            </a:r>
            <a:r>
              <a:rPr dirty="0" sz="6350" spc="114"/>
              <a:t>O</a:t>
            </a:r>
            <a:r>
              <a:rPr dirty="0" sz="6350" spc="-400"/>
              <a:t>R</a:t>
            </a:r>
            <a:r>
              <a:rPr dirty="0" sz="6350" spc="-645"/>
              <a:t> </a:t>
            </a:r>
            <a:r>
              <a:rPr dirty="0" sz="6350" spc="105"/>
              <a:t>(</a:t>
            </a:r>
            <a:r>
              <a:rPr dirty="0" sz="6350" spc="-130"/>
              <a:t>P</a:t>
            </a:r>
            <a:r>
              <a:rPr dirty="0" sz="6350" spc="-125"/>
              <a:t>H</a:t>
            </a:r>
            <a:r>
              <a:rPr dirty="0" sz="6350" spc="-130"/>
              <a:t>P</a:t>
            </a:r>
            <a:r>
              <a:rPr dirty="0" sz="6350" spc="110"/>
              <a:t>)</a:t>
            </a:r>
            <a:endParaRPr sz="6350"/>
          </a:p>
          <a:p>
            <a:pPr marL="12700">
              <a:lnSpc>
                <a:spcPts val="11530"/>
              </a:lnSpc>
            </a:pPr>
            <a:r>
              <a:rPr dirty="0" sz="9950" spc="300">
                <a:solidFill>
                  <a:srgbClr val="FFB000"/>
                </a:solidFill>
              </a:rPr>
              <a:t>K</a:t>
            </a:r>
            <a:r>
              <a:rPr dirty="0" sz="9950" spc="-670">
                <a:solidFill>
                  <a:srgbClr val="FFB000"/>
                </a:solidFill>
              </a:rPr>
              <a:t>E</a:t>
            </a:r>
            <a:r>
              <a:rPr dirty="0" sz="9950" spc="-810">
                <a:solidFill>
                  <a:srgbClr val="FFB000"/>
                </a:solidFill>
              </a:rPr>
              <a:t>L</a:t>
            </a:r>
            <a:r>
              <a:rPr dirty="0" sz="9950" spc="170">
                <a:solidFill>
                  <a:srgbClr val="FFB000"/>
                </a:solidFill>
              </a:rPr>
              <a:t>O</a:t>
            </a:r>
            <a:r>
              <a:rPr dirty="0" sz="9950" spc="420">
                <a:solidFill>
                  <a:srgbClr val="FFB000"/>
                </a:solidFill>
              </a:rPr>
              <a:t>M</a:t>
            </a:r>
            <a:r>
              <a:rPr dirty="0" sz="9950" spc="-210">
                <a:solidFill>
                  <a:srgbClr val="FFB000"/>
                </a:solidFill>
              </a:rPr>
              <a:t>P</a:t>
            </a:r>
            <a:r>
              <a:rPr dirty="0" sz="9950" spc="170">
                <a:solidFill>
                  <a:srgbClr val="FFB000"/>
                </a:solidFill>
              </a:rPr>
              <a:t>O</a:t>
            </a:r>
            <a:r>
              <a:rPr dirty="0" sz="9950" spc="300">
                <a:solidFill>
                  <a:srgbClr val="FFB000"/>
                </a:solidFill>
              </a:rPr>
              <a:t>K</a:t>
            </a:r>
            <a:r>
              <a:rPr dirty="0" sz="9950" spc="-1015">
                <a:solidFill>
                  <a:srgbClr val="FFB000"/>
                </a:solidFill>
              </a:rPr>
              <a:t> </a:t>
            </a:r>
            <a:r>
              <a:rPr dirty="0" sz="9950" spc="-675">
                <a:solidFill>
                  <a:srgbClr val="FFB000"/>
                </a:solidFill>
              </a:rPr>
              <a:t>2</a:t>
            </a:r>
            <a:endParaRPr sz="9950"/>
          </a:p>
        </p:txBody>
      </p:sp>
      <p:sp>
        <p:nvSpPr>
          <p:cNvPr id="18" name="object 18"/>
          <p:cNvSpPr txBox="1"/>
          <p:nvPr/>
        </p:nvSpPr>
        <p:spPr>
          <a:xfrm>
            <a:off x="2728890" y="5420352"/>
            <a:ext cx="6913245" cy="223520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3150" spc="65">
                <a:latin typeface="Lucida Sans Unicode"/>
                <a:cs typeface="Lucida Sans Unicode"/>
              </a:rPr>
              <a:t>Farkhan</a:t>
            </a:r>
            <a:r>
              <a:rPr dirty="0" sz="3150" spc="-204">
                <a:latin typeface="Lucida Sans Unicode"/>
                <a:cs typeface="Lucida Sans Unicode"/>
              </a:rPr>
              <a:t> </a:t>
            </a:r>
            <a:r>
              <a:rPr dirty="0" sz="3150" spc="-40">
                <a:latin typeface="Lucida Sans Unicode"/>
                <a:cs typeface="Lucida Sans Unicode"/>
              </a:rPr>
              <a:t>(200810060)</a:t>
            </a:r>
            <a:endParaRPr sz="3150">
              <a:latin typeface="Lucida Sans Unicode"/>
              <a:cs typeface="Lucida Sans Unicode"/>
            </a:endParaRPr>
          </a:p>
          <a:p>
            <a:pPr marL="12700" marR="5080">
              <a:lnSpc>
                <a:spcPct val="115100"/>
              </a:lnSpc>
            </a:pPr>
            <a:r>
              <a:rPr dirty="0" sz="3150" spc="-170">
                <a:latin typeface="Lucida Sans Unicode"/>
                <a:cs typeface="Lucida Sans Unicode"/>
              </a:rPr>
              <a:t>M.</a:t>
            </a:r>
            <a:r>
              <a:rPr dirty="0" sz="3150" spc="-150">
                <a:latin typeface="Lucida Sans Unicode"/>
                <a:cs typeface="Lucida Sans Unicode"/>
              </a:rPr>
              <a:t> </a:t>
            </a:r>
            <a:r>
              <a:rPr dirty="0" sz="3150" spc="125">
                <a:latin typeface="Lucida Sans Unicode"/>
                <a:cs typeface="Lucida Sans Unicode"/>
              </a:rPr>
              <a:t>Randy</a:t>
            </a:r>
            <a:r>
              <a:rPr dirty="0" sz="3150" spc="-155">
                <a:latin typeface="Lucida Sans Unicode"/>
                <a:cs typeface="Lucida Sans Unicode"/>
              </a:rPr>
              <a:t> </a:t>
            </a:r>
            <a:r>
              <a:rPr dirty="0" sz="3150" spc="-85">
                <a:latin typeface="Lucida Sans Unicode"/>
                <a:cs typeface="Lucida Sans Unicode"/>
              </a:rPr>
              <a:t>Oktavianus(20081010153) </a:t>
            </a:r>
            <a:r>
              <a:rPr dirty="0" sz="3150" spc="-980">
                <a:latin typeface="Lucida Sans Unicode"/>
                <a:cs typeface="Lucida Sans Unicode"/>
              </a:rPr>
              <a:t> </a:t>
            </a:r>
            <a:r>
              <a:rPr dirty="0" sz="3150" spc="10">
                <a:latin typeface="Lucida Sans Unicode"/>
                <a:cs typeface="Lucida Sans Unicode"/>
              </a:rPr>
              <a:t>Faris </a:t>
            </a:r>
            <a:r>
              <a:rPr dirty="0" sz="3150" spc="30">
                <a:latin typeface="Lucida Sans Unicode"/>
                <a:cs typeface="Lucida Sans Unicode"/>
              </a:rPr>
              <a:t>Syaifulloh </a:t>
            </a:r>
            <a:r>
              <a:rPr dirty="0" sz="3150" spc="-135">
                <a:latin typeface="Lucida Sans Unicode"/>
                <a:cs typeface="Lucida Sans Unicode"/>
              </a:rPr>
              <a:t>(20081010078) </a:t>
            </a:r>
            <a:r>
              <a:rPr dirty="0" sz="3150" spc="-130">
                <a:latin typeface="Lucida Sans Unicode"/>
                <a:cs typeface="Lucida Sans Unicode"/>
              </a:rPr>
              <a:t> </a:t>
            </a:r>
            <a:r>
              <a:rPr dirty="0" sz="3150" spc="155">
                <a:latin typeface="Lucida Sans Unicode"/>
                <a:cs typeface="Lucida Sans Unicode"/>
              </a:rPr>
              <a:t>Rayhan</a:t>
            </a:r>
            <a:r>
              <a:rPr dirty="0" sz="3150" spc="-165">
                <a:latin typeface="Lucida Sans Unicode"/>
                <a:cs typeface="Lucida Sans Unicode"/>
              </a:rPr>
              <a:t> </a:t>
            </a:r>
            <a:r>
              <a:rPr dirty="0" sz="3150" spc="-70">
                <a:latin typeface="Lucida Sans Unicode"/>
                <a:cs typeface="Lucida Sans Unicode"/>
              </a:rPr>
              <a:t>Rizal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>
                <a:latin typeface="Lucida Sans Unicode"/>
                <a:cs typeface="Lucida Sans Unicode"/>
              </a:rPr>
              <a:t>M</a:t>
            </a:r>
            <a:r>
              <a:rPr dirty="0" sz="3150" spc="-160">
                <a:latin typeface="Lucida Sans Unicode"/>
                <a:cs typeface="Lucida Sans Unicode"/>
              </a:rPr>
              <a:t> </a:t>
            </a:r>
            <a:r>
              <a:rPr dirty="0" sz="3150" spc="-114">
                <a:latin typeface="Lucida Sans Unicode"/>
                <a:cs typeface="Lucida Sans Unicode"/>
              </a:rPr>
              <a:t>(20081010045)</a:t>
            </a:r>
            <a:endParaRPr sz="3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"/>
            <a:ext cx="4718685" cy="10287000"/>
            <a:chOff x="0" y="6"/>
            <a:chExt cx="471868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6"/>
              <a:ext cx="4068445" cy="7159625"/>
            </a:xfrm>
            <a:custGeom>
              <a:avLst/>
              <a:gdLst/>
              <a:ahLst/>
              <a:cxnLst/>
              <a:rect l="l" t="t" r="r" b="b"/>
              <a:pathLst>
                <a:path w="4068445" h="7159625">
                  <a:moveTo>
                    <a:pt x="0" y="0"/>
                  </a:moveTo>
                  <a:lnTo>
                    <a:pt x="1417923" y="0"/>
                  </a:lnTo>
                  <a:lnTo>
                    <a:pt x="4067947" y="2153459"/>
                  </a:lnTo>
                  <a:lnTo>
                    <a:pt x="0" y="715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"/>
              <a:ext cx="3561715" cy="6586855"/>
            </a:xfrm>
            <a:custGeom>
              <a:avLst/>
              <a:gdLst/>
              <a:ahLst/>
              <a:cxnLst/>
              <a:rect l="l" t="t" r="r" b="b"/>
              <a:pathLst>
                <a:path w="3561715" h="6586855">
                  <a:moveTo>
                    <a:pt x="849178" y="0"/>
                  </a:moveTo>
                  <a:lnTo>
                    <a:pt x="3561343" y="2203956"/>
                  </a:lnTo>
                  <a:lnTo>
                    <a:pt x="0" y="6586507"/>
                  </a:lnTo>
                  <a:lnTo>
                    <a:pt x="0" y="6293046"/>
                  </a:lnTo>
                  <a:lnTo>
                    <a:pt x="3298518" y="2233925"/>
                  </a:lnTo>
                  <a:lnTo>
                    <a:pt x="549473" y="0"/>
                  </a:lnTo>
                  <a:lnTo>
                    <a:pt x="8491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61619"/>
              <a:ext cx="4718685" cy="5125720"/>
            </a:xfrm>
            <a:custGeom>
              <a:avLst/>
              <a:gdLst/>
              <a:ahLst/>
              <a:cxnLst/>
              <a:rect l="l" t="t" r="r" b="b"/>
              <a:pathLst>
                <a:path w="4718685" h="5125720">
                  <a:moveTo>
                    <a:pt x="0" y="830866"/>
                  </a:moveTo>
                  <a:lnTo>
                    <a:pt x="675177" y="0"/>
                  </a:lnTo>
                  <a:lnTo>
                    <a:pt x="4718632" y="3285787"/>
                  </a:lnTo>
                  <a:lnTo>
                    <a:pt x="3223744" y="5125380"/>
                  </a:lnTo>
                  <a:lnTo>
                    <a:pt x="0" y="5125380"/>
                  </a:lnTo>
                  <a:lnTo>
                    <a:pt x="0" y="83086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556267"/>
              <a:ext cx="4321175" cy="4730750"/>
            </a:xfrm>
            <a:custGeom>
              <a:avLst/>
              <a:gdLst/>
              <a:ahLst/>
              <a:cxnLst/>
              <a:rect l="l" t="t" r="r" b="b"/>
              <a:pathLst>
                <a:path w="4321175" h="4730750">
                  <a:moveTo>
                    <a:pt x="713742" y="0"/>
                  </a:moveTo>
                  <a:lnTo>
                    <a:pt x="4321065" y="2931378"/>
                  </a:lnTo>
                  <a:lnTo>
                    <a:pt x="2858877" y="4730732"/>
                  </a:lnTo>
                  <a:lnTo>
                    <a:pt x="2672080" y="4730732"/>
                  </a:lnTo>
                  <a:lnTo>
                    <a:pt x="4115192" y="2954853"/>
                  </a:lnTo>
                  <a:lnTo>
                    <a:pt x="620374" y="114898"/>
                  </a:lnTo>
                  <a:lnTo>
                    <a:pt x="713742" y="0"/>
                  </a:lnTo>
                  <a:close/>
                </a:path>
                <a:path w="4321175" h="4730750">
                  <a:moveTo>
                    <a:pt x="620374" y="114898"/>
                  </a:moveTo>
                  <a:lnTo>
                    <a:pt x="735272" y="208266"/>
                  </a:lnTo>
                  <a:lnTo>
                    <a:pt x="0" y="1113084"/>
                  </a:lnTo>
                  <a:lnTo>
                    <a:pt x="0" y="878323"/>
                  </a:lnTo>
                  <a:lnTo>
                    <a:pt x="620374" y="11489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321873"/>
              <a:ext cx="3703954" cy="6965315"/>
            </a:xfrm>
            <a:custGeom>
              <a:avLst/>
              <a:gdLst/>
              <a:ahLst/>
              <a:cxnLst/>
              <a:rect l="l" t="t" r="r" b="b"/>
              <a:pathLst>
                <a:path w="3703954" h="6965315">
                  <a:moveTo>
                    <a:pt x="0" y="0"/>
                  </a:moveTo>
                  <a:lnTo>
                    <a:pt x="3703539" y="3009565"/>
                  </a:lnTo>
                  <a:lnTo>
                    <a:pt x="489176" y="6965125"/>
                  </a:lnTo>
                  <a:lnTo>
                    <a:pt x="0" y="6965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421625"/>
              <a:ext cx="3594735" cy="6865620"/>
            </a:xfrm>
            <a:custGeom>
              <a:avLst/>
              <a:gdLst/>
              <a:ahLst/>
              <a:cxnLst/>
              <a:rect l="l" t="t" r="r" b="b"/>
              <a:pathLst>
                <a:path w="3594735" h="6865620">
                  <a:moveTo>
                    <a:pt x="0" y="0"/>
                  </a:moveTo>
                  <a:lnTo>
                    <a:pt x="3594639" y="2921071"/>
                  </a:lnTo>
                  <a:lnTo>
                    <a:pt x="389424" y="6865374"/>
                  </a:lnTo>
                  <a:lnTo>
                    <a:pt x="0" y="6865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3819652"/>
              <a:ext cx="3160395" cy="6457315"/>
            </a:xfrm>
            <a:custGeom>
              <a:avLst/>
              <a:gdLst/>
              <a:ahLst/>
              <a:cxnLst/>
              <a:rect l="l" t="t" r="r" b="b"/>
              <a:pathLst>
                <a:path w="3160395" h="6457315">
                  <a:moveTo>
                    <a:pt x="0" y="0"/>
                  </a:moveTo>
                  <a:lnTo>
                    <a:pt x="3160238" y="2568069"/>
                  </a:lnTo>
                  <a:lnTo>
                    <a:pt x="0" y="6457024"/>
                  </a:lnTo>
                  <a:lnTo>
                    <a:pt x="0" y="6206428"/>
                  </a:lnTo>
                  <a:lnTo>
                    <a:pt x="2935803" y="2593660"/>
                  </a:lnTo>
                  <a:lnTo>
                    <a:pt x="0" y="207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4123761" y="2346346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 h="0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30098" y="5534114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 h="0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FFB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722164" y="670194"/>
            <a:ext cx="95789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65" b="1">
                <a:solidFill>
                  <a:srgbClr val="FFB000"/>
                </a:solidFill>
                <a:latin typeface="Tahoma"/>
                <a:cs typeface="Tahoma"/>
              </a:rPr>
              <a:t>K</a:t>
            </a:r>
            <a:r>
              <a:rPr dirty="0" sz="9000" spc="200" b="1">
                <a:solidFill>
                  <a:srgbClr val="FFB000"/>
                </a:solidFill>
                <a:latin typeface="Tahoma"/>
                <a:cs typeface="Tahoma"/>
              </a:rPr>
              <a:t>e</a:t>
            </a:r>
            <a:r>
              <a:rPr dirty="0" sz="9000" spc="55" b="1">
                <a:solidFill>
                  <a:srgbClr val="FFB000"/>
                </a:solidFill>
                <a:latin typeface="Tahoma"/>
                <a:cs typeface="Tahoma"/>
              </a:rPr>
              <a:t>l</a:t>
            </a:r>
            <a:r>
              <a:rPr dirty="0" sz="9000" spc="200" b="1">
                <a:solidFill>
                  <a:srgbClr val="FFB000"/>
                </a:solidFill>
                <a:latin typeface="Tahoma"/>
                <a:cs typeface="Tahoma"/>
              </a:rPr>
              <a:t>e</a:t>
            </a:r>
            <a:r>
              <a:rPr dirty="0" sz="9000" spc="430" b="1">
                <a:solidFill>
                  <a:srgbClr val="FFB000"/>
                </a:solidFill>
                <a:latin typeface="Tahoma"/>
                <a:cs typeface="Tahoma"/>
              </a:rPr>
              <a:t>b</a:t>
            </a:r>
            <a:r>
              <a:rPr dirty="0" sz="9000" spc="55" b="1">
                <a:solidFill>
                  <a:srgbClr val="FFB000"/>
                </a:solidFill>
                <a:latin typeface="Tahoma"/>
                <a:cs typeface="Tahoma"/>
              </a:rPr>
              <a:t>i</a:t>
            </a:r>
            <a:r>
              <a:rPr dirty="0" sz="9000" spc="409" b="1">
                <a:solidFill>
                  <a:srgbClr val="FFB000"/>
                </a:solidFill>
                <a:latin typeface="Tahoma"/>
                <a:cs typeface="Tahoma"/>
              </a:rPr>
              <a:t>h</a:t>
            </a:r>
            <a:r>
              <a:rPr dirty="0" sz="9000" spc="730" b="1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dirty="0" sz="9000" spc="409" b="1">
                <a:solidFill>
                  <a:srgbClr val="FFB000"/>
                </a:solidFill>
                <a:latin typeface="Tahoma"/>
                <a:cs typeface="Tahoma"/>
              </a:rPr>
              <a:t>n</a:t>
            </a:r>
            <a:r>
              <a:rPr dirty="0" sz="9000" spc="-919" b="1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dirty="0" sz="9000" spc="-195" b="1">
                <a:solidFill>
                  <a:srgbClr val="FFB000"/>
                </a:solidFill>
                <a:latin typeface="Tahoma"/>
                <a:cs typeface="Tahoma"/>
              </a:rPr>
              <a:t>P</a:t>
            </a:r>
            <a:r>
              <a:rPr dirty="0" sz="9000" spc="-195" b="1">
                <a:solidFill>
                  <a:srgbClr val="FFB000"/>
                </a:solidFill>
                <a:latin typeface="Tahoma"/>
                <a:cs typeface="Tahoma"/>
              </a:rPr>
              <a:t>H</a:t>
            </a:r>
            <a:r>
              <a:rPr dirty="0" sz="9000" spc="-195" b="1">
                <a:solidFill>
                  <a:srgbClr val="FFB000"/>
                </a:solidFill>
                <a:latin typeface="Tahoma"/>
                <a:cs typeface="Tahoma"/>
              </a:rPr>
              <a:t>P</a:t>
            </a:r>
            <a:r>
              <a:rPr dirty="0" sz="9000" spc="-919" b="1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dirty="0" sz="9000" spc="160" b="1">
                <a:solidFill>
                  <a:srgbClr val="FFB000"/>
                </a:solidFill>
                <a:latin typeface="Tahoma"/>
                <a:cs typeface="Tahoma"/>
              </a:rPr>
              <a:t>5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93565" y="2931550"/>
            <a:ext cx="11805920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3650" spc="140" b="1">
                <a:solidFill>
                  <a:srgbClr val="002629"/>
                </a:solidFill>
                <a:latin typeface="Tahoma"/>
                <a:cs typeface="Tahoma"/>
              </a:rPr>
              <a:t>Salah </a:t>
            </a:r>
            <a:r>
              <a:rPr dirty="0" sz="3650" spc="165" b="1">
                <a:solidFill>
                  <a:srgbClr val="002629"/>
                </a:solidFill>
                <a:latin typeface="Tahoma"/>
                <a:cs typeface="Tahoma"/>
              </a:rPr>
              <a:t>satu </a:t>
            </a:r>
            <a:r>
              <a:rPr dirty="0" sz="3650" spc="125" b="1">
                <a:solidFill>
                  <a:srgbClr val="002629"/>
                </a:solidFill>
                <a:latin typeface="Tahoma"/>
                <a:cs typeface="Tahoma"/>
              </a:rPr>
              <a:t>kelebihan </a:t>
            </a:r>
            <a:r>
              <a:rPr dirty="0" sz="3650" spc="145" b="1">
                <a:solidFill>
                  <a:srgbClr val="002629"/>
                </a:solidFill>
                <a:latin typeface="Tahoma"/>
                <a:cs typeface="Tahoma"/>
              </a:rPr>
              <a:t>php5 </a:t>
            </a:r>
            <a:r>
              <a:rPr dirty="0" sz="3650" spc="204" b="1">
                <a:solidFill>
                  <a:srgbClr val="002629"/>
                </a:solidFill>
                <a:latin typeface="Tahoma"/>
                <a:cs typeface="Tahoma"/>
              </a:rPr>
              <a:t>adalah </a:t>
            </a:r>
            <a:r>
              <a:rPr dirty="0" sz="3650" spc="145" b="1">
                <a:solidFill>
                  <a:srgbClr val="002629"/>
                </a:solidFill>
                <a:latin typeface="Tahoma"/>
                <a:cs typeface="Tahoma"/>
              </a:rPr>
              <a:t>php5 </a:t>
            </a:r>
            <a:r>
              <a:rPr dirty="0" sz="3650" spc="190" b="1">
                <a:solidFill>
                  <a:srgbClr val="002629"/>
                </a:solidFill>
                <a:latin typeface="Tahoma"/>
                <a:cs typeface="Tahoma"/>
              </a:rPr>
              <a:t>dapat </a:t>
            </a:r>
            <a:r>
              <a:rPr dirty="0" sz="3650" spc="195" b="1">
                <a:solidFill>
                  <a:srgbClr val="002629"/>
                </a:solidFill>
                <a:latin typeface="Tahoma"/>
                <a:cs typeface="Tahoma"/>
              </a:rPr>
              <a:t> menangani</a:t>
            </a:r>
            <a:r>
              <a:rPr dirty="0" sz="3650" spc="-28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0" b="1">
                <a:solidFill>
                  <a:srgbClr val="002629"/>
                </a:solidFill>
                <a:latin typeface="Tahoma"/>
                <a:cs typeface="Tahoma"/>
              </a:rPr>
              <a:t>OOP</a:t>
            </a:r>
            <a:r>
              <a:rPr dirty="0" sz="3650" spc="-2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60" b="1">
                <a:solidFill>
                  <a:srgbClr val="002629"/>
                </a:solidFill>
                <a:latin typeface="Tahoma"/>
                <a:cs typeface="Tahoma"/>
              </a:rPr>
              <a:t>(Object</a:t>
            </a:r>
            <a:r>
              <a:rPr dirty="0" sz="3650" spc="-28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Oriented</a:t>
            </a:r>
            <a:r>
              <a:rPr dirty="0" sz="3650" spc="-2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45" b="1">
                <a:solidFill>
                  <a:srgbClr val="002629"/>
                </a:solidFill>
                <a:latin typeface="Tahoma"/>
                <a:cs typeface="Tahoma"/>
              </a:rPr>
              <a:t>Programming) </a:t>
            </a:r>
            <a:r>
              <a:rPr dirty="0" sz="3650" spc="-10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650" spc="170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650" spc="16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70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7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4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650" spc="20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7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650" spc="17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hu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un</a:t>
            </a:r>
            <a:r>
              <a:rPr dirty="0" sz="3650" spc="280" b="1">
                <a:solidFill>
                  <a:srgbClr val="002629"/>
                </a:solidFill>
                <a:latin typeface="Tahoma"/>
                <a:cs typeface="Tahoma"/>
              </a:rPr>
              <a:t>y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-45" b="1">
                <a:solidFill>
                  <a:srgbClr val="002629"/>
                </a:solidFill>
                <a:latin typeface="Tahoma"/>
                <a:cs typeface="Tahoma"/>
              </a:rPr>
              <a:t>.</a:t>
            </a:r>
            <a:endParaRPr sz="3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6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773257"/>
            <a:ext cx="1927860" cy="4514215"/>
          </a:xfrm>
          <a:custGeom>
            <a:avLst/>
            <a:gdLst/>
            <a:ahLst/>
            <a:cxnLst/>
            <a:rect l="l" t="t" r="r" b="b"/>
            <a:pathLst>
              <a:path w="1927860" h="4514215">
                <a:moveTo>
                  <a:pt x="0" y="4513742"/>
                </a:moveTo>
                <a:lnTo>
                  <a:pt x="0" y="194862"/>
                </a:lnTo>
                <a:lnTo>
                  <a:pt x="660339" y="0"/>
                </a:lnTo>
                <a:lnTo>
                  <a:pt x="1927387" y="4293702"/>
                </a:lnTo>
                <a:lnTo>
                  <a:pt x="1181726" y="4513742"/>
                </a:lnTo>
                <a:lnTo>
                  <a:pt x="0" y="451374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603779" y="0"/>
            <a:ext cx="2684780" cy="3100070"/>
          </a:xfrm>
          <a:custGeom>
            <a:avLst/>
            <a:gdLst/>
            <a:ahLst/>
            <a:cxnLst/>
            <a:rect l="l" t="t" r="r" b="b"/>
            <a:pathLst>
              <a:path w="2684780" h="3100070">
                <a:moveTo>
                  <a:pt x="2684220" y="3099554"/>
                </a:moveTo>
                <a:lnTo>
                  <a:pt x="0" y="2513539"/>
                </a:lnTo>
                <a:lnTo>
                  <a:pt x="548751" y="0"/>
                </a:lnTo>
                <a:lnTo>
                  <a:pt x="2684219" y="0"/>
                </a:lnTo>
                <a:lnTo>
                  <a:pt x="2684220" y="309955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76640" y="7083769"/>
            <a:ext cx="8486140" cy="3203575"/>
          </a:xfrm>
          <a:custGeom>
            <a:avLst/>
            <a:gdLst/>
            <a:ahLst/>
            <a:cxnLst/>
            <a:rect l="l" t="t" r="r" b="b"/>
            <a:pathLst>
              <a:path w="8486140" h="3203575">
                <a:moveTo>
                  <a:pt x="8485662" y="3203229"/>
                </a:moveTo>
                <a:lnTo>
                  <a:pt x="222530" y="3203229"/>
                </a:lnTo>
                <a:lnTo>
                  <a:pt x="0" y="740648"/>
                </a:lnTo>
                <a:lnTo>
                  <a:pt x="8196203" y="0"/>
                </a:lnTo>
                <a:lnTo>
                  <a:pt x="8485662" y="3203229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074995"/>
            <a:ext cx="1625600" cy="4212590"/>
          </a:xfrm>
          <a:custGeom>
            <a:avLst/>
            <a:gdLst/>
            <a:ahLst/>
            <a:cxnLst/>
            <a:rect l="l" t="t" r="r" b="b"/>
            <a:pathLst>
              <a:path w="1625600" h="4212590">
                <a:moveTo>
                  <a:pt x="0" y="146345"/>
                </a:moveTo>
                <a:lnTo>
                  <a:pt x="495926" y="0"/>
                </a:lnTo>
                <a:lnTo>
                  <a:pt x="1625486" y="3827789"/>
                </a:lnTo>
                <a:lnTo>
                  <a:pt x="323480" y="4212004"/>
                </a:lnTo>
                <a:lnTo>
                  <a:pt x="0" y="4212004"/>
                </a:lnTo>
                <a:lnTo>
                  <a:pt x="0" y="4177685"/>
                </a:lnTo>
                <a:lnTo>
                  <a:pt x="1470877" y="3743637"/>
                </a:lnTo>
                <a:lnTo>
                  <a:pt x="412524" y="157148"/>
                </a:lnTo>
                <a:lnTo>
                  <a:pt x="0" y="278882"/>
                </a:lnTo>
                <a:lnTo>
                  <a:pt x="0" y="146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865065" y="0"/>
            <a:ext cx="2423160" cy="2876550"/>
          </a:xfrm>
          <a:custGeom>
            <a:avLst/>
            <a:gdLst/>
            <a:ahLst/>
            <a:cxnLst/>
            <a:rect l="l" t="t" r="r" b="b"/>
            <a:pathLst>
              <a:path w="2423159" h="2876550">
                <a:moveTo>
                  <a:pt x="2422932" y="2876403"/>
                </a:moveTo>
                <a:lnTo>
                  <a:pt x="0" y="2347432"/>
                </a:lnTo>
                <a:lnTo>
                  <a:pt x="512487" y="0"/>
                </a:lnTo>
                <a:lnTo>
                  <a:pt x="627726" y="0"/>
                </a:lnTo>
                <a:lnTo>
                  <a:pt x="134521" y="2259109"/>
                </a:lnTo>
                <a:lnTo>
                  <a:pt x="2422932" y="2758712"/>
                </a:lnTo>
                <a:lnTo>
                  <a:pt x="2422932" y="287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57465" y="7569005"/>
            <a:ext cx="7559675" cy="2718435"/>
          </a:xfrm>
          <a:custGeom>
            <a:avLst/>
            <a:gdLst/>
            <a:ahLst/>
            <a:cxnLst/>
            <a:rect l="l" t="t" r="r" b="b"/>
            <a:pathLst>
              <a:path w="7559675" h="2718434">
                <a:moveTo>
                  <a:pt x="185886" y="2717994"/>
                </a:moveTo>
                <a:lnTo>
                  <a:pt x="0" y="660925"/>
                </a:lnTo>
                <a:lnTo>
                  <a:pt x="7313973" y="0"/>
                </a:lnTo>
                <a:lnTo>
                  <a:pt x="7559584" y="2717994"/>
                </a:lnTo>
                <a:lnTo>
                  <a:pt x="7329615" y="2717994"/>
                </a:lnTo>
                <a:lnTo>
                  <a:pt x="7106479" y="248719"/>
                </a:lnTo>
                <a:lnTo>
                  <a:pt x="253572" y="867981"/>
                </a:lnTo>
                <a:lnTo>
                  <a:pt x="420749" y="2717994"/>
                </a:lnTo>
                <a:lnTo>
                  <a:pt x="185886" y="2717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7753" y="7808452"/>
            <a:ext cx="4093845" cy="2479040"/>
          </a:xfrm>
          <a:custGeom>
            <a:avLst/>
            <a:gdLst/>
            <a:ahLst/>
            <a:cxnLst/>
            <a:rect l="l" t="t" r="r" b="b"/>
            <a:pathLst>
              <a:path w="4093845" h="2479040">
                <a:moveTo>
                  <a:pt x="438651" y="2478547"/>
                </a:moveTo>
                <a:lnTo>
                  <a:pt x="0" y="992071"/>
                </a:lnTo>
                <a:lnTo>
                  <a:pt x="3361877" y="0"/>
                </a:lnTo>
                <a:lnTo>
                  <a:pt x="4093283" y="2478547"/>
                </a:lnTo>
                <a:lnTo>
                  <a:pt x="438651" y="247854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40916" y="0"/>
            <a:ext cx="1909445" cy="398145"/>
          </a:xfrm>
          <a:custGeom>
            <a:avLst/>
            <a:gdLst/>
            <a:ahLst/>
            <a:cxnLst/>
            <a:rect l="l" t="t" r="r" b="b"/>
            <a:pathLst>
              <a:path w="1909444" h="398145">
                <a:moveTo>
                  <a:pt x="1909101" y="0"/>
                </a:moveTo>
                <a:lnTo>
                  <a:pt x="1822247" y="397830"/>
                </a:lnTo>
                <a:lnTo>
                  <a:pt x="0" y="0"/>
                </a:lnTo>
                <a:lnTo>
                  <a:pt x="1909101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7565980"/>
            <a:ext cx="3642360" cy="2721610"/>
          </a:xfrm>
          <a:custGeom>
            <a:avLst/>
            <a:gdLst/>
            <a:ahLst/>
            <a:cxnLst/>
            <a:rect l="l" t="t" r="r" b="b"/>
            <a:pathLst>
              <a:path w="3642360" h="2721609">
                <a:moveTo>
                  <a:pt x="0" y="2721018"/>
                </a:moveTo>
                <a:lnTo>
                  <a:pt x="0" y="837878"/>
                </a:lnTo>
                <a:lnTo>
                  <a:pt x="2839354" y="0"/>
                </a:lnTo>
                <a:lnTo>
                  <a:pt x="3642312" y="2721018"/>
                </a:lnTo>
                <a:lnTo>
                  <a:pt x="0" y="272101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56415" y="0"/>
            <a:ext cx="3571240" cy="882650"/>
          </a:xfrm>
          <a:custGeom>
            <a:avLst/>
            <a:gdLst/>
            <a:ahLst/>
            <a:cxnLst/>
            <a:rect l="l" t="t" r="r" b="b"/>
            <a:pathLst>
              <a:path w="3571240" h="882650">
                <a:moveTo>
                  <a:pt x="3570625" y="0"/>
                </a:moveTo>
                <a:lnTo>
                  <a:pt x="3378008" y="882273"/>
                </a:lnTo>
                <a:lnTo>
                  <a:pt x="0" y="144792"/>
                </a:lnTo>
                <a:lnTo>
                  <a:pt x="31610" y="0"/>
                </a:lnTo>
                <a:lnTo>
                  <a:pt x="3570625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793486" y="4042818"/>
            <a:ext cx="5494655" cy="6244590"/>
          </a:xfrm>
          <a:custGeom>
            <a:avLst/>
            <a:gdLst/>
            <a:ahLst/>
            <a:cxnLst/>
            <a:rect l="l" t="t" r="r" b="b"/>
            <a:pathLst>
              <a:path w="5494655" h="6244590">
                <a:moveTo>
                  <a:pt x="5494512" y="6244181"/>
                </a:moveTo>
                <a:lnTo>
                  <a:pt x="519387" y="6244181"/>
                </a:lnTo>
                <a:lnTo>
                  <a:pt x="0" y="496510"/>
                </a:lnTo>
                <a:lnTo>
                  <a:pt x="5494512" y="0"/>
                </a:lnTo>
                <a:lnTo>
                  <a:pt x="5494512" y="6244181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7630679"/>
            <a:ext cx="3588385" cy="2656840"/>
          </a:xfrm>
          <a:custGeom>
            <a:avLst/>
            <a:gdLst/>
            <a:ahLst/>
            <a:cxnLst/>
            <a:rect l="l" t="t" r="r" b="b"/>
            <a:pathLst>
              <a:path w="3588385" h="2656840">
                <a:moveTo>
                  <a:pt x="0" y="2656320"/>
                </a:moveTo>
                <a:lnTo>
                  <a:pt x="0" y="827486"/>
                </a:lnTo>
                <a:lnTo>
                  <a:pt x="2804140" y="0"/>
                </a:lnTo>
                <a:lnTo>
                  <a:pt x="3588006" y="2656320"/>
                </a:lnTo>
                <a:lnTo>
                  <a:pt x="0" y="265632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12470" y="0"/>
            <a:ext cx="3562985" cy="846455"/>
          </a:xfrm>
          <a:custGeom>
            <a:avLst/>
            <a:gdLst/>
            <a:ahLst/>
            <a:cxnLst/>
            <a:rect l="l" t="t" r="r" b="b"/>
            <a:pathLst>
              <a:path w="3562984" h="846455">
                <a:moveTo>
                  <a:pt x="3562775" y="0"/>
                </a:moveTo>
                <a:lnTo>
                  <a:pt x="3378008" y="846316"/>
                </a:lnTo>
                <a:lnTo>
                  <a:pt x="0" y="108835"/>
                </a:lnTo>
                <a:lnTo>
                  <a:pt x="23760" y="0"/>
                </a:lnTo>
                <a:lnTo>
                  <a:pt x="3562775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897504" y="4139002"/>
            <a:ext cx="5390515" cy="6148070"/>
          </a:xfrm>
          <a:custGeom>
            <a:avLst/>
            <a:gdLst/>
            <a:ahLst/>
            <a:cxnLst/>
            <a:rect l="l" t="t" r="r" b="b"/>
            <a:pathLst>
              <a:path w="5390515" h="6148070">
                <a:moveTo>
                  <a:pt x="5390495" y="6147996"/>
                </a:moveTo>
                <a:lnTo>
                  <a:pt x="511544" y="6147996"/>
                </a:lnTo>
                <a:lnTo>
                  <a:pt x="0" y="487111"/>
                </a:lnTo>
                <a:lnTo>
                  <a:pt x="5390495" y="0"/>
                </a:lnTo>
                <a:lnTo>
                  <a:pt x="5390495" y="614799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7888276"/>
            <a:ext cx="3371850" cy="2399030"/>
          </a:xfrm>
          <a:custGeom>
            <a:avLst/>
            <a:gdLst/>
            <a:ahLst/>
            <a:cxnLst/>
            <a:rect l="l" t="t" r="r" b="b"/>
            <a:pathLst>
              <a:path w="3371850" h="2399029">
                <a:moveTo>
                  <a:pt x="0" y="786026"/>
                </a:moveTo>
                <a:lnTo>
                  <a:pt x="2663641" y="0"/>
                </a:lnTo>
                <a:lnTo>
                  <a:pt x="3371491" y="2398723"/>
                </a:lnTo>
                <a:lnTo>
                  <a:pt x="3260608" y="2398723"/>
                </a:lnTo>
                <a:lnTo>
                  <a:pt x="2592381" y="134270"/>
                </a:lnTo>
                <a:lnTo>
                  <a:pt x="0" y="899268"/>
                </a:lnTo>
                <a:lnTo>
                  <a:pt x="0" y="78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078555" y="1"/>
            <a:ext cx="3009265" cy="627380"/>
          </a:xfrm>
          <a:custGeom>
            <a:avLst/>
            <a:gdLst/>
            <a:ahLst/>
            <a:cxnLst/>
            <a:rect l="l" t="t" r="r" b="b"/>
            <a:pathLst>
              <a:path w="3009265" h="627380">
                <a:moveTo>
                  <a:pt x="2871825" y="626972"/>
                </a:moveTo>
                <a:lnTo>
                  <a:pt x="0" y="0"/>
                </a:lnTo>
                <a:lnTo>
                  <a:pt x="460849" y="0"/>
                </a:lnTo>
                <a:lnTo>
                  <a:pt x="2796757" y="509971"/>
                </a:lnTo>
                <a:lnTo>
                  <a:pt x="2908093" y="0"/>
                </a:lnTo>
                <a:lnTo>
                  <a:pt x="3008705" y="0"/>
                </a:lnTo>
                <a:lnTo>
                  <a:pt x="2871825" y="62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807350" y="3191565"/>
            <a:ext cx="15480665" cy="7095490"/>
            <a:chOff x="2807350" y="3191565"/>
            <a:chExt cx="15480665" cy="7095490"/>
          </a:xfrm>
        </p:grpSpPr>
        <p:sp>
          <p:nvSpPr>
            <p:cNvPr id="20" name="object 20"/>
            <p:cNvSpPr/>
            <p:nvPr/>
          </p:nvSpPr>
          <p:spPr>
            <a:xfrm>
              <a:off x="13315019" y="4522583"/>
              <a:ext cx="4973320" cy="5764530"/>
            </a:xfrm>
            <a:custGeom>
              <a:avLst/>
              <a:gdLst/>
              <a:ahLst/>
              <a:cxnLst/>
              <a:rect l="l" t="t" r="r" b="b"/>
              <a:pathLst>
                <a:path w="4973319" h="5764530">
                  <a:moveTo>
                    <a:pt x="480291" y="5764415"/>
                  </a:moveTo>
                  <a:lnTo>
                    <a:pt x="0" y="449382"/>
                  </a:lnTo>
                  <a:lnTo>
                    <a:pt x="4972981" y="0"/>
                  </a:lnTo>
                  <a:lnTo>
                    <a:pt x="4972981" y="196264"/>
                  </a:lnTo>
                  <a:lnTo>
                    <a:pt x="216408" y="626091"/>
                  </a:lnTo>
                  <a:lnTo>
                    <a:pt x="680732" y="5764415"/>
                  </a:lnTo>
                  <a:lnTo>
                    <a:pt x="480291" y="5764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7350" y="3191565"/>
              <a:ext cx="11468099" cy="390524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22708" y="1485975"/>
            <a:ext cx="8978900" cy="958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00" spc="495">
                <a:solidFill>
                  <a:srgbClr val="FFB000"/>
                </a:solidFill>
              </a:rPr>
              <a:t>c</a:t>
            </a:r>
            <a:r>
              <a:rPr dirty="0" sz="6100" spc="125">
                <a:solidFill>
                  <a:srgbClr val="FFB000"/>
                </a:solidFill>
              </a:rPr>
              <a:t>o</a:t>
            </a:r>
            <a:r>
              <a:rPr dirty="0" sz="6100" spc="290">
                <a:solidFill>
                  <a:srgbClr val="FFB000"/>
                </a:solidFill>
              </a:rPr>
              <a:t>n</a:t>
            </a:r>
            <a:r>
              <a:rPr dirty="0" sz="6100" spc="35">
                <a:solidFill>
                  <a:srgbClr val="FFB000"/>
                </a:solidFill>
              </a:rPr>
              <a:t>t</a:t>
            </a:r>
            <a:r>
              <a:rPr dirty="0" sz="6100" spc="125">
                <a:solidFill>
                  <a:srgbClr val="FFB000"/>
                </a:solidFill>
              </a:rPr>
              <a:t>o</a:t>
            </a:r>
            <a:r>
              <a:rPr dirty="0" sz="6100" spc="295">
                <a:solidFill>
                  <a:srgbClr val="FFB000"/>
                </a:solidFill>
              </a:rPr>
              <a:t>h</a:t>
            </a:r>
            <a:r>
              <a:rPr dirty="0" sz="6100" spc="-620">
                <a:solidFill>
                  <a:srgbClr val="FFB000"/>
                </a:solidFill>
              </a:rPr>
              <a:t> </a:t>
            </a:r>
            <a:r>
              <a:rPr dirty="0" sz="6100" spc="330">
                <a:solidFill>
                  <a:srgbClr val="FFB000"/>
                </a:solidFill>
              </a:rPr>
              <a:t>s</a:t>
            </a:r>
            <a:r>
              <a:rPr dirty="0" sz="6100" spc="490">
                <a:solidFill>
                  <a:srgbClr val="FFB000"/>
                </a:solidFill>
              </a:rPr>
              <a:t>y</a:t>
            </a:r>
            <a:r>
              <a:rPr dirty="0" sz="6100" spc="290">
                <a:solidFill>
                  <a:srgbClr val="FFB000"/>
                </a:solidFill>
              </a:rPr>
              <a:t>n</a:t>
            </a:r>
            <a:r>
              <a:rPr dirty="0" sz="6100" spc="35">
                <a:solidFill>
                  <a:srgbClr val="FFB000"/>
                </a:solidFill>
              </a:rPr>
              <a:t>t</a:t>
            </a:r>
            <a:r>
              <a:rPr dirty="0" sz="6100" spc="505">
                <a:solidFill>
                  <a:srgbClr val="FFB000"/>
                </a:solidFill>
              </a:rPr>
              <a:t>a</a:t>
            </a:r>
            <a:r>
              <a:rPr dirty="0" sz="6100" spc="155">
                <a:solidFill>
                  <a:srgbClr val="FFB000"/>
                </a:solidFill>
              </a:rPr>
              <a:t>x</a:t>
            </a:r>
            <a:r>
              <a:rPr dirty="0" sz="6100" spc="-620">
                <a:solidFill>
                  <a:srgbClr val="FFB000"/>
                </a:solidFill>
              </a:rPr>
              <a:t> </a:t>
            </a:r>
            <a:r>
              <a:rPr dirty="0" sz="6100" spc="-120">
                <a:solidFill>
                  <a:srgbClr val="FFB000"/>
                </a:solidFill>
              </a:rPr>
              <a:t>P</a:t>
            </a:r>
            <a:r>
              <a:rPr dirty="0" sz="6100" spc="-120">
                <a:solidFill>
                  <a:srgbClr val="FFB000"/>
                </a:solidFill>
              </a:rPr>
              <a:t>H</a:t>
            </a:r>
            <a:r>
              <a:rPr dirty="0" sz="6100" spc="-114">
                <a:solidFill>
                  <a:srgbClr val="FFB000"/>
                </a:solidFill>
              </a:rPr>
              <a:t>P</a:t>
            </a:r>
            <a:r>
              <a:rPr dirty="0" sz="6100" spc="-620">
                <a:solidFill>
                  <a:srgbClr val="FFB000"/>
                </a:solidFill>
              </a:rPr>
              <a:t> </a:t>
            </a:r>
            <a:r>
              <a:rPr dirty="0" sz="6100" spc="120">
                <a:solidFill>
                  <a:srgbClr val="FFB000"/>
                </a:solidFill>
              </a:rPr>
              <a:t>5</a:t>
            </a:r>
            <a:r>
              <a:rPr dirty="0" sz="6100" spc="-70">
                <a:solidFill>
                  <a:srgbClr val="FFB000"/>
                </a:solidFill>
              </a:rPr>
              <a:t>.</a:t>
            </a:r>
            <a:r>
              <a:rPr dirty="0" sz="6100" spc="135">
                <a:solidFill>
                  <a:srgbClr val="FFB000"/>
                </a:solidFill>
              </a:rPr>
              <a:t>0</a:t>
            </a:r>
            <a:endParaRPr sz="6100"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4"/>
                </a:moveTo>
                <a:lnTo>
                  <a:pt x="0" y="260864"/>
                </a:lnTo>
                <a:lnTo>
                  <a:pt x="0" y="282989"/>
                </a:lnTo>
                <a:lnTo>
                  <a:pt x="2331324" y="282989"/>
                </a:lnTo>
                <a:lnTo>
                  <a:pt x="2824855" y="754995"/>
                </a:lnTo>
                <a:lnTo>
                  <a:pt x="2331324" y="1229460"/>
                </a:lnTo>
                <a:lnTo>
                  <a:pt x="0" y="1229460"/>
                </a:lnTo>
                <a:lnTo>
                  <a:pt x="0" y="1251585"/>
                </a:lnTo>
                <a:lnTo>
                  <a:pt x="2341147" y="1251585"/>
                </a:lnTo>
                <a:lnTo>
                  <a:pt x="2844499" y="767287"/>
                </a:lnTo>
                <a:lnTo>
                  <a:pt x="5250771" y="767287"/>
                </a:lnTo>
                <a:lnTo>
                  <a:pt x="5266843" y="745162"/>
                </a:lnTo>
                <a:lnTo>
                  <a:pt x="2844499" y="745162"/>
                </a:lnTo>
                <a:lnTo>
                  <a:pt x="2341146" y="260864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101" y="0"/>
                </a:lnTo>
                <a:lnTo>
                  <a:pt x="5238494" y="745162"/>
                </a:lnTo>
                <a:lnTo>
                  <a:pt x="5266843" y="745162"/>
                </a:lnTo>
                <a:lnTo>
                  <a:pt x="5800776" y="10111"/>
                </a:lnTo>
                <a:lnTo>
                  <a:pt x="7907492" y="10111"/>
                </a:lnTo>
                <a:lnTo>
                  <a:pt x="7907492" y="0"/>
                </a:lnTo>
                <a:close/>
              </a:path>
            </a:pathLst>
          </a:custGeom>
          <a:solidFill>
            <a:srgbClr val="FFFFFF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54653" y="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51"/>
                </a:moveTo>
                <a:lnTo>
                  <a:pt x="1828799" y="1828751"/>
                </a:lnTo>
                <a:lnTo>
                  <a:pt x="1799355" y="1828470"/>
                </a:lnTo>
                <a:lnTo>
                  <a:pt x="1769911" y="1827729"/>
                </a:lnTo>
                <a:lnTo>
                  <a:pt x="1711023" y="1825480"/>
                </a:lnTo>
                <a:lnTo>
                  <a:pt x="1706116" y="1825480"/>
                </a:lnTo>
                <a:lnTo>
                  <a:pt x="1701209" y="1820573"/>
                </a:lnTo>
                <a:lnTo>
                  <a:pt x="1701209" y="1810758"/>
                </a:lnTo>
                <a:lnTo>
                  <a:pt x="1706116" y="1805850"/>
                </a:lnTo>
                <a:lnTo>
                  <a:pt x="1711023" y="1805850"/>
                </a:lnTo>
                <a:lnTo>
                  <a:pt x="1740467" y="1807742"/>
                </a:lnTo>
                <a:lnTo>
                  <a:pt x="1769911" y="1808713"/>
                </a:lnTo>
                <a:lnTo>
                  <a:pt x="1799355" y="1809071"/>
                </a:lnTo>
                <a:lnTo>
                  <a:pt x="1835342" y="1809122"/>
                </a:lnTo>
                <a:lnTo>
                  <a:pt x="1840250" y="1814029"/>
                </a:lnTo>
                <a:lnTo>
                  <a:pt x="1840250" y="1823844"/>
                </a:lnTo>
                <a:lnTo>
                  <a:pt x="1835342" y="1828751"/>
                </a:lnTo>
                <a:close/>
              </a:path>
              <a:path w="3657600" h="1828800">
                <a:moveTo>
                  <a:pt x="1949847" y="1825480"/>
                </a:moveTo>
                <a:lnTo>
                  <a:pt x="1944939" y="1825480"/>
                </a:lnTo>
                <a:lnTo>
                  <a:pt x="1940032" y="1822208"/>
                </a:lnTo>
                <a:lnTo>
                  <a:pt x="1940032" y="1810758"/>
                </a:lnTo>
                <a:lnTo>
                  <a:pt x="1943304" y="1805850"/>
                </a:lnTo>
                <a:lnTo>
                  <a:pt x="1949847" y="1805850"/>
                </a:lnTo>
                <a:lnTo>
                  <a:pt x="2008735" y="1800739"/>
                </a:lnTo>
                <a:lnTo>
                  <a:pt x="2038179" y="1797799"/>
                </a:lnTo>
                <a:lnTo>
                  <a:pt x="2067623" y="1794400"/>
                </a:lnTo>
                <a:lnTo>
                  <a:pt x="2072530" y="1794400"/>
                </a:lnTo>
                <a:lnTo>
                  <a:pt x="2077437" y="1797671"/>
                </a:lnTo>
                <a:lnTo>
                  <a:pt x="2079073" y="1802579"/>
                </a:lnTo>
                <a:lnTo>
                  <a:pt x="2079073" y="1807486"/>
                </a:lnTo>
                <a:lnTo>
                  <a:pt x="2075802" y="1812394"/>
                </a:lnTo>
                <a:lnTo>
                  <a:pt x="2070894" y="1814029"/>
                </a:lnTo>
                <a:lnTo>
                  <a:pt x="2040249" y="1817429"/>
                </a:lnTo>
                <a:lnTo>
                  <a:pt x="1949847" y="1825480"/>
                </a:lnTo>
                <a:close/>
              </a:path>
              <a:path w="3657600" h="1828800">
                <a:moveTo>
                  <a:pt x="1598154" y="1814030"/>
                </a:moveTo>
                <a:lnTo>
                  <a:pt x="1593247" y="1814030"/>
                </a:lnTo>
                <a:lnTo>
                  <a:pt x="1562857" y="1810042"/>
                </a:lnTo>
                <a:lnTo>
                  <a:pt x="1503305" y="1800228"/>
                </a:lnTo>
                <a:lnTo>
                  <a:pt x="1465656" y="1787857"/>
                </a:lnTo>
                <a:lnTo>
                  <a:pt x="1465656" y="1782950"/>
                </a:lnTo>
                <a:lnTo>
                  <a:pt x="1467292" y="1778042"/>
                </a:lnTo>
                <a:lnTo>
                  <a:pt x="1472199" y="1774771"/>
                </a:lnTo>
                <a:lnTo>
                  <a:pt x="1477107" y="1774771"/>
                </a:lnTo>
                <a:lnTo>
                  <a:pt x="1506525" y="1780599"/>
                </a:lnTo>
                <a:lnTo>
                  <a:pt x="1535790" y="1785813"/>
                </a:lnTo>
                <a:lnTo>
                  <a:pt x="1564749" y="1790413"/>
                </a:lnTo>
                <a:lnTo>
                  <a:pt x="1593247" y="1794400"/>
                </a:lnTo>
                <a:lnTo>
                  <a:pt x="1598154" y="1794400"/>
                </a:lnTo>
                <a:lnTo>
                  <a:pt x="1603062" y="1799308"/>
                </a:lnTo>
                <a:lnTo>
                  <a:pt x="1601426" y="1805851"/>
                </a:lnTo>
                <a:lnTo>
                  <a:pt x="1603062" y="1810758"/>
                </a:lnTo>
                <a:lnTo>
                  <a:pt x="1598154" y="1814030"/>
                </a:lnTo>
                <a:close/>
              </a:path>
              <a:path w="3657600" h="1828800">
                <a:moveTo>
                  <a:pt x="2187035" y="1794400"/>
                </a:moveTo>
                <a:lnTo>
                  <a:pt x="2180491" y="1794400"/>
                </a:lnTo>
                <a:lnTo>
                  <a:pt x="2177220" y="1791129"/>
                </a:lnTo>
                <a:lnTo>
                  <a:pt x="2173948" y="1781314"/>
                </a:lnTo>
                <a:lnTo>
                  <a:pt x="2177220" y="1776407"/>
                </a:lnTo>
                <a:lnTo>
                  <a:pt x="2183763" y="1774771"/>
                </a:lnTo>
                <a:lnTo>
                  <a:pt x="2241628" y="1762298"/>
                </a:lnTo>
                <a:lnTo>
                  <a:pt x="2270025" y="1755678"/>
                </a:lnTo>
                <a:lnTo>
                  <a:pt x="2298267" y="1748598"/>
                </a:lnTo>
                <a:lnTo>
                  <a:pt x="2303175" y="1746963"/>
                </a:lnTo>
                <a:lnTo>
                  <a:pt x="2309718" y="1750234"/>
                </a:lnTo>
                <a:lnTo>
                  <a:pt x="2309718" y="1755141"/>
                </a:lnTo>
                <a:lnTo>
                  <a:pt x="2311354" y="1760049"/>
                </a:lnTo>
                <a:lnTo>
                  <a:pt x="2308082" y="1766592"/>
                </a:lnTo>
                <a:lnTo>
                  <a:pt x="2303175" y="1766592"/>
                </a:lnTo>
                <a:lnTo>
                  <a:pt x="2245718" y="1781109"/>
                </a:lnTo>
                <a:lnTo>
                  <a:pt x="2216453" y="1787985"/>
                </a:lnTo>
                <a:lnTo>
                  <a:pt x="2187034" y="1794400"/>
                </a:lnTo>
                <a:close/>
              </a:path>
              <a:path w="3657600" h="1828800">
                <a:moveTo>
                  <a:pt x="1364238" y="1768228"/>
                </a:moveTo>
                <a:lnTo>
                  <a:pt x="1356059" y="1768228"/>
                </a:lnTo>
                <a:lnTo>
                  <a:pt x="1327587" y="1760560"/>
                </a:lnTo>
                <a:lnTo>
                  <a:pt x="1298807" y="1752279"/>
                </a:lnTo>
                <a:lnTo>
                  <a:pt x="1270028" y="1743384"/>
                </a:lnTo>
                <a:lnTo>
                  <a:pt x="1236648" y="1732240"/>
                </a:lnTo>
                <a:lnTo>
                  <a:pt x="1233376" y="1727333"/>
                </a:lnTo>
                <a:lnTo>
                  <a:pt x="1235012" y="1720790"/>
                </a:lnTo>
                <a:lnTo>
                  <a:pt x="1236648" y="1715883"/>
                </a:lnTo>
                <a:lnTo>
                  <a:pt x="1241555" y="1712611"/>
                </a:lnTo>
                <a:lnTo>
                  <a:pt x="1248098" y="1714247"/>
                </a:lnTo>
                <a:lnTo>
                  <a:pt x="1276315" y="1723755"/>
                </a:lnTo>
                <a:lnTo>
                  <a:pt x="1304532" y="1732650"/>
                </a:lnTo>
                <a:lnTo>
                  <a:pt x="1332750" y="1740931"/>
                </a:lnTo>
                <a:lnTo>
                  <a:pt x="1360967" y="1748598"/>
                </a:lnTo>
                <a:lnTo>
                  <a:pt x="1365874" y="1750234"/>
                </a:lnTo>
                <a:lnTo>
                  <a:pt x="1369146" y="1755141"/>
                </a:lnTo>
                <a:lnTo>
                  <a:pt x="1367510" y="1760049"/>
                </a:lnTo>
                <a:lnTo>
                  <a:pt x="1367510" y="1764956"/>
                </a:lnTo>
                <a:lnTo>
                  <a:pt x="1364238" y="1768228"/>
                </a:lnTo>
                <a:close/>
              </a:path>
              <a:path w="3657600" h="1828800">
                <a:moveTo>
                  <a:pt x="2419315" y="1732241"/>
                </a:moveTo>
                <a:lnTo>
                  <a:pt x="2417679" y="1732241"/>
                </a:lnTo>
                <a:lnTo>
                  <a:pt x="2409500" y="1732241"/>
                </a:lnTo>
                <a:lnTo>
                  <a:pt x="2406229" y="1728969"/>
                </a:lnTo>
                <a:lnTo>
                  <a:pt x="2404593" y="1725698"/>
                </a:lnTo>
                <a:lnTo>
                  <a:pt x="2402957" y="1720790"/>
                </a:lnTo>
                <a:lnTo>
                  <a:pt x="2406229" y="1714247"/>
                </a:lnTo>
                <a:lnTo>
                  <a:pt x="2411136" y="1712611"/>
                </a:lnTo>
                <a:lnTo>
                  <a:pt x="2466752" y="1692778"/>
                </a:lnTo>
                <a:lnTo>
                  <a:pt x="2494407" y="1682477"/>
                </a:lnTo>
                <a:lnTo>
                  <a:pt x="2522369" y="1671717"/>
                </a:lnTo>
                <a:lnTo>
                  <a:pt x="2527276" y="1670081"/>
                </a:lnTo>
                <a:lnTo>
                  <a:pt x="2533819" y="1671717"/>
                </a:lnTo>
                <a:lnTo>
                  <a:pt x="2537091" y="1681532"/>
                </a:lnTo>
                <a:lnTo>
                  <a:pt x="2535455" y="1688075"/>
                </a:lnTo>
                <a:lnTo>
                  <a:pt x="2530548" y="1689711"/>
                </a:lnTo>
                <a:lnTo>
                  <a:pt x="2503276" y="1700726"/>
                </a:lnTo>
                <a:lnTo>
                  <a:pt x="2475545" y="1711589"/>
                </a:lnTo>
                <a:lnTo>
                  <a:pt x="2447506" y="1722145"/>
                </a:lnTo>
                <a:lnTo>
                  <a:pt x="2419315" y="1732241"/>
                </a:lnTo>
                <a:close/>
              </a:path>
              <a:path w="3657600" h="1828800">
                <a:moveTo>
                  <a:pt x="1138501" y="1691346"/>
                </a:moveTo>
                <a:lnTo>
                  <a:pt x="1131958" y="1691346"/>
                </a:lnTo>
                <a:lnTo>
                  <a:pt x="1104712" y="1679998"/>
                </a:lnTo>
                <a:lnTo>
                  <a:pt x="1077159" y="1668037"/>
                </a:lnTo>
                <a:lnTo>
                  <a:pt x="1049606" y="1655461"/>
                </a:lnTo>
                <a:lnTo>
                  <a:pt x="1022361" y="1642273"/>
                </a:lnTo>
                <a:lnTo>
                  <a:pt x="1017453" y="1640637"/>
                </a:lnTo>
                <a:lnTo>
                  <a:pt x="1015817" y="1634094"/>
                </a:lnTo>
                <a:lnTo>
                  <a:pt x="1019089" y="1624279"/>
                </a:lnTo>
                <a:lnTo>
                  <a:pt x="1025632" y="1622644"/>
                </a:lnTo>
                <a:lnTo>
                  <a:pt x="1030539" y="1624279"/>
                </a:lnTo>
                <a:lnTo>
                  <a:pt x="1057530" y="1637468"/>
                </a:lnTo>
                <a:lnTo>
                  <a:pt x="1084520" y="1650043"/>
                </a:lnTo>
                <a:lnTo>
                  <a:pt x="1111510" y="1662004"/>
                </a:lnTo>
                <a:lnTo>
                  <a:pt x="1138501" y="1673353"/>
                </a:lnTo>
                <a:lnTo>
                  <a:pt x="1143408" y="1674988"/>
                </a:lnTo>
                <a:lnTo>
                  <a:pt x="1146680" y="1681531"/>
                </a:lnTo>
                <a:lnTo>
                  <a:pt x="1143408" y="1686439"/>
                </a:lnTo>
                <a:lnTo>
                  <a:pt x="1141772" y="1689710"/>
                </a:lnTo>
                <a:lnTo>
                  <a:pt x="1138501" y="1691346"/>
                </a:lnTo>
                <a:close/>
              </a:path>
              <a:path w="3657600" h="1828800">
                <a:moveTo>
                  <a:pt x="2641781" y="1640637"/>
                </a:moveTo>
                <a:lnTo>
                  <a:pt x="2631966" y="1640637"/>
                </a:lnTo>
                <a:lnTo>
                  <a:pt x="2628695" y="1639001"/>
                </a:lnTo>
                <a:lnTo>
                  <a:pt x="2627059" y="1635730"/>
                </a:lnTo>
                <a:lnTo>
                  <a:pt x="2625423" y="1630822"/>
                </a:lnTo>
                <a:lnTo>
                  <a:pt x="2627059" y="1624279"/>
                </a:lnTo>
                <a:lnTo>
                  <a:pt x="2631966" y="1622643"/>
                </a:lnTo>
                <a:lnTo>
                  <a:pt x="2684311" y="1595449"/>
                </a:lnTo>
                <a:lnTo>
                  <a:pt x="2710637" y="1581468"/>
                </a:lnTo>
                <a:lnTo>
                  <a:pt x="2736656" y="1567027"/>
                </a:lnTo>
                <a:lnTo>
                  <a:pt x="2741563" y="1563756"/>
                </a:lnTo>
                <a:lnTo>
                  <a:pt x="2748106" y="1565391"/>
                </a:lnTo>
                <a:lnTo>
                  <a:pt x="2749742" y="1570298"/>
                </a:lnTo>
                <a:lnTo>
                  <a:pt x="2753014" y="1575206"/>
                </a:lnTo>
                <a:lnTo>
                  <a:pt x="2751378" y="1581749"/>
                </a:lnTo>
                <a:lnTo>
                  <a:pt x="2746471" y="1583385"/>
                </a:lnTo>
                <a:lnTo>
                  <a:pt x="2720452" y="1598081"/>
                </a:lnTo>
                <a:lnTo>
                  <a:pt x="2694126" y="1612624"/>
                </a:lnTo>
                <a:lnTo>
                  <a:pt x="2667800" y="1626861"/>
                </a:lnTo>
                <a:lnTo>
                  <a:pt x="2641781" y="1640637"/>
                </a:lnTo>
                <a:close/>
              </a:path>
              <a:path w="3657600" h="1828800">
                <a:moveTo>
                  <a:pt x="924214" y="1586657"/>
                </a:moveTo>
                <a:lnTo>
                  <a:pt x="917671" y="1586657"/>
                </a:lnTo>
                <a:lnTo>
                  <a:pt x="916035" y="1585021"/>
                </a:lnTo>
                <a:lnTo>
                  <a:pt x="890297" y="1569992"/>
                </a:lnTo>
                <a:lnTo>
                  <a:pt x="864712" y="1554350"/>
                </a:lnTo>
                <a:lnTo>
                  <a:pt x="839435" y="1538094"/>
                </a:lnTo>
                <a:lnTo>
                  <a:pt x="814617" y="1521225"/>
                </a:lnTo>
                <a:lnTo>
                  <a:pt x="809709" y="1517954"/>
                </a:lnTo>
                <a:lnTo>
                  <a:pt x="808074" y="1511411"/>
                </a:lnTo>
                <a:lnTo>
                  <a:pt x="811345" y="1508139"/>
                </a:lnTo>
                <a:lnTo>
                  <a:pt x="814617" y="1503232"/>
                </a:lnTo>
                <a:lnTo>
                  <a:pt x="821160" y="1501596"/>
                </a:lnTo>
                <a:lnTo>
                  <a:pt x="824431" y="1504868"/>
                </a:lnTo>
                <a:lnTo>
                  <a:pt x="849224" y="1520791"/>
                </a:lnTo>
                <a:lnTo>
                  <a:pt x="874323" y="1536561"/>
                </a:lnTo>
                <a:lnTo>
                  <a:pt x="899422" y="1552024"/>
                </a:lnTo>
                <a:lnTo>
                  <a:pt x="924214" y="1567027"/>
                </a:lnTo>
                <a:lnTo>
                  <a:pt x="929121" y="1570299"/>
                </a:lnTo>
                <a:lnTo>
                  <a:pt x="930757" y="1575206"/>
                </a:lnTo>
                <a:lnTo>
                  <a:pt x="927485" y="1580113"/>
                </a:lnTo>
                <a:lnTo>
                  <a:pt x="927485" y="1585021"/>
                </a:lnTo>
                <a:lnTo>
                  <a:pt x="924214" y="1586657"/>
                </a:lnTo>
                <a:close/>
              </a:path>
              <a:path w="3657600" h="1828800">
                <a:moveTo>
                  <a:pt x="2841346" y="1522861"/>
                </a:moveTo>
                <a:lnTo>
                  <a:pt x="2836439" y="1522861"/>
                </a:lnTo>
                <a:lnTo>
                  <a:pt x="2833167" y="1521225"/>
                </a:lnTo>
                <a:lnTo>
                  <a:pt x="2831531" y="1517954"/>
                </a:lnTo>
                <a:lnTo>
                  <a:pt x="2828260" y="1513046"/>
                </a:lnTo>
                <a:lnTo>
                  <a:pt x="2829895" y="1506503"/>
                </a:lnTo>
                <a:lnTo>
                  <a:pt x="2834803" y="1504867"/>
                </a:lnTo>
                <a:lnTo>
                  <a:pt x="2859314" y="1488382"/>
                </a:lnTo>
                <a:lnTo>
                  <a:pt x="2883671" y="1471129"/>
                </a:lnTo>
                <a:lnTo>
                  <a:pt x="2931313" y="1436165"/>
                </a:lnTo>
                <a:lnTo>
                  <a:pt x="2936221" y="1432893"/>
                </a:lnTo>
                <a:lnTo>
                  <a:pt x="2941128" y="1432893"/>
                </a:lnTo>
                <a:lnTo>
                  <a:pt x="2947671" y="1442708"/>
                </a:lnTo>
                <a:lnTo>
                  <a:pt x="2947671" y="1447615"/>
                </a:lnTo>
                <a:lnTo>
                  <a:pt x="2942764" y="1450887"/>
                </a:lnTo>
                <a:lnTo>
                  <a:pt x="2919173" y="1469008"/>
                </a:lnTo>
                <a:lnTo>
                  <a:pt x="2895122" y="1486670"/>
                </a:lnTo>
                <a:lnTo>
                  <a:pt x="2870764" y="1504024"/>
                </a:lnTo>
                <a:lnTo>
                  <a:pt x="2846253" y="1521225"/>
                </a:lnTo>
                <a:lnTo>
                  <a:pt x="2844617" y="1521225"/>
                </a:lnTo>
                <a:lnTo>
                  <a:pt x="2841346" y="1522861"/>
                </a:lnTo>
                <a:close/>
              </a:path>
              <a:path w="3657600" h="1828800">
                <a:moveTo>
                  <a:pt x="726285" y="1454158"/>
                </a:moveTo>
                <a:lnTo>
                  <a:pt x="718106" y="1454158"/>
                </a:lnTo>
                <a:lnTo>
                  <a:pt x="716470" y="1452522"/>
                </a:lnTo>
                <a:lnTo>
                  <a:pt x="669850" y="1415513"/>
                </a:lnTo>
                <a:lnTo>
                  <a:pt x="646541" y="1396625"/>
                </a:lnTo>
                <a:lnTo>
                  <a:pt x="623231" y="1377277"/>
                </a:lnTo>
                <a:lnTo>
                  <a:pt x="618323" y="1374005"/>
                </a:lnTo>
                <a:lnTo>
                  <a:pt x="618323" y="1367462"/>
                </a:lnTo>
                <a:lnTo>
                  <a:pt x="624866" y="1357647"/>
                </a:lnTo>
                <a:lnTo>
                  <a:pt x="631410" y="1357647"/>
                </a:lnTo>
                <a:lnTo>
                  <a:pt x="636317" y="1360919"/>
                </a:lnTo>
                <a:lnTo>
                  <a:pt x="658681" y="1380267"/>
                </a:lnTo>
                <a:lnTo>
                  <a:pt x="681505" y="1399155"/>
                </a:lnTo>
                <a:lnTo>
                  <a:pt x="704636" y="1417737"/>
                </a:lnTo>
                <a:lnTo>
                  <a:pt x="727920" y="1436165"/>
                </a:lnTo>
                <a:lnTo>
                  <a:pt x="732828" y="1439436"/>
                </a:lnTo>
                <a:lnTo>
                  <a:pt x="732828" y="1445980"/>
                </a:lnTo>
                <a:lnTo>
                  <a:pt x="729556" y="1449251"/>
                </a:lnTo>
                <a:lnTo>
                  <a:pt x="729556" y="1452522"/>
                </a:lnTo>
                <a:lnTo>
                  <a:pt x="726285" y="1454158"/>
                </a:lnTo>
                <a:close/>
              </a:path>
              <a:path w="3657600" h="1828800">
                <a:moveTo>
                  <a:pt x="3032732" y="1377277"/>
                </a:moveTo>
                <a:lnTo>
                  <a:pt x="3026189" y="1377277"/>
                </a:lnTo>
                <a:lnTo>
                  <a:pt x="3024553" y="1375641"/>
                </a:lnTo>
                <a:lnTo>
                  <a:pt x="3021281" y="1374005"/>
                </a:lnTo>
                <a:lnTo>
                  <a:pt x="3018010" y="1369098"/>
                </a:lnTo>
                <a:lnTo>
                  <a:pt x="3018010" y="1364191"/>
                </a:lnTo>
                <a:lnTo>
                  <a:pt x="3022917" y="1359283"/>
                </a:lnTo>
                <a:lnTo>
                  <a:pt x="3044975" y="1339629"/>
                </a:lnTo>
                <a:lnTo>
                  <a:pt x="3066879" y="1319820"/>
                </a:lnTo>
                <a:lnTo>
                  <a:pt x="3088476" y="1299705"/>
                </a:lnTo>
                <a:lnTo>
                  <a:pt x="3109614" y="1279130"/>
                </a:lnTo>
                <a:lnTo>
                  <a:pt x="3112885" y="1275859"/>
                </a:lnTo>
                <a:lnTo>
                  <a:pt x="3119428" y="1275859"/>
                </a:lnTo>
                <a:lnTo>
                  <a:pt x="3124335" y="1279130"/>
                </a:lnTo>
                <a:lnTo>
                  <a:pt x="3127607" y="1282402"/>
                </a:lnTo>
                <a:lnTo>
                  <a:pt x="3127607" y="1288945"/>
                </a:lnTo>
                <a:lnTo>
                  <a:pt x="3081601" y="1335360"/>
                </a:lnTo>
                <a:lnTo>
                  <a:pt x="3037639" y="1375641"/>
                </a:lnTo>
                <a:lnTo>
                  <a:pt x="3032732" y="1377277"/>
                </a:lnTo>
                <a:close/>
              </a:path>
              <a:path w="3657600" h="1828800">
                <a:moveTo>
                  <a:pt x="546349" y="1297124"/>
                </a:moveTo>
                <a:lnTo>
                  <a:pt x="541442" y="1297124"/>
                </a:lnTo>
                <a:lnTo>
                  <a:pt x="538170" y="1293852"/>
                </a:lnTo>
                <a:lnTo>
                  <a:pt x="496662" y="1251117"/>
                </a:lnTo>
                <a:lnTo>
                  <a:pt x="456381" y="1207156"/>
                </a:lnTo>
                <a:lnTo>
                  <a:pt x="453110" y="1202248"/>
                </a:lnTo>
                <a:lnTo>
                  <a:pt x="453110" y="1197341"/>
                </a:lnTo>
                <a:lnTo>
                  <a:pt x="458017" y="1192434"/>
                </a:lnTo>
                <a:lnTo>
                  <a:pt x="462924" y="1189162"/>
                </a:lnTo>
                <a:lnTo>
                  <a:pt x="467832" y="1189162"/>
                </a:lnTo>
                <a:lnTo>
                  <a:pt x="472739" y="1194070"/>
                </a:lnTo>
                <a:lnTo>
                  <a:pt x="492650" y="1216127"/>
                </a:lnTo>
                <a:lnTo>
                  <a:pt x="513020" y="1238031"/>
                </a:lnTo>
                <a:lnTo>
                  <a:pt x="533697" y="1259629"/>
                </a:lnTo>
                <a:lnTo>
                  <a:pt x="554528" y="1280766"/>
                </a:lnTo>
                <a:lnTo>
                  <a:pt x="557800" y="1284038"/>
                </a:lnTo>
                <a:lnTo>
                  <a:pt x="557800" y="1290581"/>
                </a:lnTo>
                <a:lnTo>
                  <a:pt x="554528" y="1295488"/>
                </a:lnTo>
                <a:lnTo>
                  <a:pt x="549621" y="1295488"/>
                </a:lnTo>
                <a:lnTo>
                  <a:pt x="546349" y="1297124"/>
                </a:lnTo>
                <a:close/>
              </a:path>
              <a:path w="3657600" h="1828800">
                <a:moveTo>
                  <a:pt x="3202853" y="1208792"/>
                </a:moveTo>
                <a:lnTo>
                  <a:pt x="3191402" y="1208792"/>
                </a:lnTo>
                <a:lnTo>
                  <a:pt x="3189767" y="1207156"/>
                </a:lnTo>
                <a:lnTo>
                  <a:pt x="3184859" y="1203884"/>
                </a:lnTo>
                <a:lnTo>
                  <a:pt x="3184859" y="1197341"/>
                </a:lnTo>
                <a:lnTo>
                  <a:pt x="3188131" y="1192434"/>
                </a:lnTo>
                <a:lnTo>
                  <a:pt x="3207479" y="1170070"/>
                </a:lnTo>
                <a:lnTo>
                  <a:pt x="3226367" y="1147246"/>
                </a:lnTo>
                <a:lnTo>
                  <a:pt x="3244949" y="1124115"/>
                </a:lnTo>
                <a:lnTo>
                  <a:pt x="3263377" y="1100830"/>
                </a:lnTo>
                <a:lnTo>
                  <a:pt x="3266648" y="1095923"/>
                </a:lnTo>
                <a:lnTo>
                  <a:pt x="3273191" y="1095923"/>
                </a:lnTo>
                <a:lnTo>
                  <a:pt x="3276463" y="1099194"/>
                </a:lnTo>
                <a:lnTo>
                  <a:pt x="3281370" y="1102466"/>
                </a:lnTo>
                <a:lnTo>
                  <a:pt x="3281370" y="1109009"/>
                </a:lnTo>
                <a:lnTo>
                  <a:pt x="3278099" y="1112281"/>
                </a:lnTo>
                <a:lnTo>
                  <a:pt x="3259671" y="1135590"/>
                </a:lnTo>
                <a:lnTo>
                  <a:pt x="3241089" y="1158900"/>
                </a:lnTo>
                <a:lnTo>
                  <a:pt x="3222201" y="1182210"/>
                </a:lnTo>
                <a:lnTo>
                  <a:pt x="3202853" y="1205520"/>
                </a:lnTo>
                <a:lnTo>
                  <a:pt x="3202853" y="1208792"/>
                </a:lnTo>
                <a:close/>
              </a:path>
              <a:path w="3657600" h="1828800">
                <a:moveTo>
                  <a:pt x="389314" y="1118824"/>
                </a:moveTo>
                <a:lnTo>
                  <a:pt x="384407" y="1118824"/>
                </a:lnTo>
                <a:lnTo>
                  <a:pt x="381136" y="1117188"/>
                </a:lnTo>
                <a:lnTo>
                  <a:pt x="343717" y="1067910"/>
                </a:lnTo>
                <a:lnTo>
                  <a:pt x="309161" y="1019042"/>
                </a:lnTo>
                <a:lnTo>
                  <a:pt x="305890" y="1014134"/>
                </a:lnTo>
                <a:lnTo>
                  <a:pt x="307526" y="1007591"/>
                </a:lnTo>
                <a:lnTo>
                  <a:pt x="312433" y="1005955"/>
                </a:lnTo>
                <a:lnTo>
                  <a:pt x="317340" y="1002684"/>
                </a:lnTo>
                <a:lnTo>
                  <a:pt x="323883" y="1004319"/>
                </a:lnTo>
                <a:lnTo>
                  <a:pt x="325519" y="1009227"/>
                </a:lnTo>
                <a:lnTo>
                  <a:pt x="342005" y="1033738"/>
                </a:lnTo>
                <a:lnTo>
                  <a:pt x="359257" y="1058096"/>
                </a:lnTo>
                <a:lnTo>
                  <a:pt x="376816" y="1082147"/>
                </a:lnTo>
                <a:lnTo>
                  <a:pt x="394222" y="1105738"/>
                </a:lnTo>
                <a:lnTo>
                  <a:pt x="397493" y="1110645"/>
                </a:lnTo>
                <a:lnTo>
                  <a:pt x="397493" y="1115552"/>
                </a:lnTo>
                <a:lnTo>
                  <a:pt x="395040" y="1117188"/>
                </a:lnTo>
                <a:lnTo>
                  <a:pt x="390950" y="1117188"/>
                </a:lnTo>
                <a:lnTo>
                  <a:pt x="389314" y="1118824"/>
                </a:lnTo>
                <a:close/>
              </a:path>
              <a:path w="3657600" h="1828800">
                <a:moveTo>
                  <a:pt x="392586" y="1118824"/>
                </a:moveTo>
                <a:lnTo>
                  <a:pt x="390950" y="1117188"/>
                </a:lnTo>
                <a:lnTo>
                  <a:pt x="395040" y="1117188"/>
                </a:lnTo>
                <a:lnTo>
                  <a:pt x="392586" y="1118824"/>
                </a:lnTo>
                <a:close/>
              </a:path>
              <a:path w="3657600" h="1828800">
                <a:moveTo>
                  <a:pt x="3345165" y="1020677"/>
                </a:moveTo>
                <a:lnTo>
                  <a:pt x="3338623" y="1020677"/>
                </a:lnTo>
                <a:lnTo>
                  <a:pt x="3336987" y="1019041"/>
                </a:lnTo>
                <a:lnTo>
                  <a:pt x="3332079" y="1015770"/>
                </a:lnTo>
                <a:lnTo>
                  <a:pt x="3330444" y="1009227"/>
                </a:lnTo>
                <a:lnTo>
                  <a:pt x="3333715" y="1005955"/>
                </a:lnTo>
                <a:lnTo>
                  <a:pt x="3349638" y="981163"/>
                </a:lnTo>
                <a:lnTo>
                  <a:pt x="3365408" y="956064"/>
                </a:lnTo>
                <a:lnTo>
                  <a:pt x="3380872" y="930965"/>
                </a:lnTo>
                <a:lnTo>
                  <a:pt x="3395875" y="906172"/>
                </a:lnTo>
                <a:lnTo>
                  <a:pt x="3399146" y="901265"/>
                </a:lnTo>
                <a:lnTo>
                  <a:pt x="3404054" y="899629"/>
                </a:lnTo>
                <a:lnTo>
                  <a:pt x="3413869" y="906172"/>
                </a:lnTo>
                <a:lnTo>
                  <a:pt x="3415504" y="911080"/>
                </a:lnTo>
                <a:lnTo>
                  <a:pt x="3412233" y="915987"/>
                </a:lnTo>
                <a:lnTo>
                  <a:pt x="3397204" y="941725"/>
                </a:lnTo>
                <a:lnTo>
                  <a:pt x="3381562" y="967310"/>
                </a:lnTo>
                <a:lnTo>
                  <a:pt x="3365306" y="992588"/>
                </a:lnTo>
                <a:lnTo>
                  <a:pt x="3348437" y="1017405"/>
                </a:lnTo>
                <a:lnTo>
                  <a:pt x="3348437" y="1019041"/>
                </a:lnTo>
                <a:lnTo>
                  <a:pt x="3345165" y="1020677"/>
                </a:lnTo>
                <a:close/>
              </a:path>
              <a:path w="3657600" h="1828800">
                <a:moveTo>
                  <a:pt x="260088" y="920895"/>
                </a:moveTo>
                <a:lnTo>
                  <a:pt x="251909" y="920895"/>
                </a:lnTo>
                <a:lnTo>
                  <a:pt x="248638" y="919259"/>
                </a:lnTo>
                <a:lnTo>
                  <a:pt x="247002" y="915987"/>
                </a:lnTo>
                <a:lnTo>
                  <a:pt x="232305" y="889968"/>
                </a:lnTo>
                <a:lnTo>
                  <a:pt x="217762" y="863642"/>
                </a:lnTo>
                <a:lnTo>
                  <a:pt x="203526" y="837317"/>
                </a:lnTo>
                <a:lnTo>
                  <a:pt x="189750" y="811298"/>
                </a:lnTo>
                <a:lnTo>
                  <a:pt x="188114" y="806390"/>
                </a:lnTo>
                <a:lnTo>
                  <a:pt x="189750" y="799847"/>
                </a:lnTo>
                <a:lnTo>
                  <a:pt x="199564" y="796575"/>
                </a:lnTo>
                <a:lnTo>
                  <a:pt x="206107" y="798211"/>
                </a:lnTo>
                <a:lnTo>
                  <a:pt x="207743" y="803119"/>
                </a:lnTo>
                <a:lnTo>
                  <a:pt x="234938" y="855464"/>
                </a:lnTo>
                <a:lnTo>
                  <a:pt x="248919" y="881789"/>
                </a:lnTo>
                <a:lnTo>
                  <a:pt x="263360" y="907808"/>
                </a:lnTo>
                <a:lnTo>
                  <a:pt x="266631" y="912716"/>
                </a:lnTo>
                <a:lnTo>
                  <a:pt x="264995" y="919259"/>
                </a:lnTo>
                <a:lnTo>
                  <a:pt x="260088" y="920895"/>
                </a:lnTo>
                <a:close/>
              </a:path>
              <a:path w="3657600" h="1828800">
                <a:moveTo>
                  <a:pt x="3464577" y="814569"/>
                </a:moveTo>
                <a:lnTo>
                  <a:pt x="3458034" y="814569"/>
                </a:lnTo>
                <a:lnTo>
                  <a:pt x="3456398" y="812933"/>
                </a:lnTo>
                <a:lnTo>
                  <a:pt x="3451491" y="811297"/>
                </a:lnTo>
                <a:lnTo>
                  <a:pt x="3449855" y="804754"/>
                </a:lnTo>
                <a:lnTo>
                  <a:pt x="3451491" y="799847"/>
                </a:lnTo>
                <a:lnTo>
                  <a:pt x="3464679" y="772857"/>
                </a:lnTo>
                <a:lnTo>
                  <a:pt x="3477254" y="745866"/>
                </a:lnTo>
                <a:lnTo>
                  <a:pt x="3489216" y="718876"/>
                </a:lnTo>
                <a:lnTo>
                  <a:pt x="3500564" y="691885"/>
                </a:lnTo>
                <a:lnTo>
                  <a:pt x="3502200" y="686978"/>
                </a:lnTo>
                <a:lnTo>
                  <a:pt x="3508743" y="683707"/>
                </a:lnTo>
                <a:lnTo>
                  <a:pt x="3513650" y="686978"/>
                </a:lnTo>
                <a:lnTo>
                  <a:pt x="3518558" y="688614"/>
                </a:lnTo>
                <a:lnTo>
                  <a:pt x="3521829" y="695157"/>
                </a:lnTo>
                <a:lnTo>
                  <a:pt x="3518558" y="700064"/>
                </a:lnTo>
                <a:lnTo>
                  <a:pt x="3507210" y="727310"/>
                </a:lnTo>
                <a:lnTo>
                  <a:pt x="3495248" y="754863"/>
                </a:lnTo>
                <a:lnTo>
                  <a:pt x="3482673" y="782416"/>
                </a:lnTo>
                <a:lnTo>
                  <a:pt x="3469484" y="809661"/>
                </a:lnTo>
                <a:lnTo>
                  <a:pt x="3467849" y="812933"/>
                </a:lnTo>
                <a:lnTo>
                  <a:pt x="3464577" y="814569"/>
                </a:lnTo>
                <a:close/>
              </a:path>
              <a:path w="3657600" h="1828800">
                <a:moveTo>
                  <a:pt x="153762" y="708243"/>
                </a:moveTo>
                <a:lnTo>
                  <a:pt x="145583" y="708243"/>
                </a:lnTo>
                <a:lnTo>
                  <a:pt x="140676" y="706608"/>
                </a:lnTo>
                <a:lnTo>
                  <a:pt x="139040" y="701700"/>
                </a:lnTo>
                <a:lnTo>
                  <a:pt x="128024" y="674429"/>
                </a:lnTo>
                <a:lnTo>
                  <a:pt x="117162" y="646697"/>
                </a:lnTo>
                <a:lnTo>
                  <a:pt x="106606" y="618659"/>
                </a:lnTo>
                <a:lnTo>
                  <a:pt x="96510" y="590468"/>
                </a:lnTo>
                <a:lnTo>
                  <a:pt x="94874" y="585560"/>
                </a:lnTo>
                <a:lnTo>
                  <a:pt x="98146" y="579017"/>
                </a:lnTo>
                <a:lnTo>
                  <a:pt x="107961" y="575745"/>
                </a:lnTo>
                <a:lnTo>
                  <a:pt x="114504" y="579017"/>
                </a:lnTo>
                <a:lnTo>
                  <a:pt x="116139" y="583924"/>
                </a:lnTo>
                <a:lnTo>
                  <a:pt x="126005" y="611886"/>
                </a:lnTo>
                <a:lnTo>
                  <a:pt x="136178" y="639541"/>
                </a:lnTo>
                <a:lnTo>
                  <a:pt x="146964" y="667196"/>
                </a:lnTo>
                <a:lnTo>
                  <a:pt x="158670" y="695157"/>
                </a:lnTo>
                <a:lnTo>
                  <a:pt x="160306" y="700065"/>
                </a:lnTo>
                <a:lnTo>
                  <a:pt x="158670" y="706608"/>
                </a:lnTo>
                <a:lnTo>
                  <a:pt x="153762" y="708243"/>
                </a:lnTo>
                <a:close/>
              </a:path>
              <a:path w="3657600" h="1828800">
                <a:moveTo>
                  <a:pt x="3556181" y="593739"/>
                </a:moveTo>
                <a:lnTo>
                  <a:pt x="3549638" y="593739"/>
                </a:lnTo>
                <a:lnTo>
                  <a:pt x="3544730" y="592103"/>
                </a:lnTo>
                <a:lnTo>
                  <a:pt x="3541459" y="587196"/>
                </a:lnTo>
                <a:lnTo>
                  <a:pt x="3543095" y="580653"/>
                </a:lnTo>
                <a:lnTo>
                  <a:pt x="3552603" y="552436"/>
                </a:lnTo>
                <a:lnTo>
                  <a:pt x="3561497" y="524218"/>
                </a:lnTo>
                <a:lnTo>
                  <a:pt x="3569779" y="496001"/>
                </a:lnTo>
                <a:lnTo>
                  <a:pt x="3577446" y="467784"/>
                </a:lnTo>
                <a:lnTo>
                  <a:pt x="3579082" y="462877"/>
                </a:lnTo>
                <a:lnTo>
                  <a:pt x="3583989" y="459605"/>
                </a:lnTo>
                <a:lnTo>
                  <a:pt x="3593804" y="462877"/>
                </a:lnTo>
                <a:lnTo>
                  <a:pt x="3597075" y="467784"/>
                </a:lnTo>
                <a:lnTo>
                  <a:pt x="3595440" y="472692"/>
                </a:lnTo>
                <a:lnTo>
                  <a:pt x="3587772" y="501164"/>
                </a:lnTo>
                <a:lnTo>
                  <a:pt x="3579491" y="529944"/>
                </a:lnTo>
                <a:lnTo>
                  <a:pt x="3570596" y="558723"/>
                </a:lnTo>
                <a:lnTo>
                  <a:pt x="3559452" y="592103"/>
                </a:lnTo>
                <a:lnTo>
                  <a:pt x="3556181" y="593739"/>
                </a:lnTo>
                <a:close/>
              </a:path>
              <a:path w="3657600" h="1828800">
                <a:moveTo>
                  <a:pt x="78517" y="482506"/>
                </a:moveTo>
                <a:lnTo>
                  <a:pt x="67066" y="482506"/>
                </a:lnTo>
                <a:lnTo>
                  <a:pt x="63795" y="479235"/>
                </a:lnTo>
                <a:lnTo>
                  <a:pt x="47641" y="418507"/>
                </a:lnTo>
                <a:lnTo>
                  <a:pt x="34351" y="359823"/>
                </a:lnTo>
                <a:lnTo>
                  <a:pt x="32715" y="354916"/>
                </a:lnTo>
                <a:lnTo>
                  <a:pt x="35986" y="350008"/>
                </a:lnTo>
                <a:lnTo>
                  <a:pt x="42529" y="348373"/>
                </a:lnTo>
                <a:lnTo>
                  <a:pt x="47437" y="346737"/>
                </a:lnTo>
                <a:lnTo>
                  <a:pt x="52344" y="350008"/>
                </a:lnTo>
                <a:lnTo>
                  <a:pt x="53980" y="356551"/>
                </a:lnTo>
                <a:lnTo>
                  <a:pt x="60140" y="385714"/>
                </a:lnTo>
                <a:lnTo>
                  <a:pt x="66453" y="414417"/>
                </a:lnTo>
                <a:lnTo>
                  <a:pt x="73073" y="442813"/>
                </a:lnTo>
                <a:lnTo>
                  <a:pt x="80152" y="471056"/>
                </a:lnTo>
                <a:lnTo>
                  <a:pt x="81788" y="475963"/>
                </a:lnTo>
                <a:lnTo>
                  <a:pt x="78517" y="482506"/>
                </a:lnTo>
                <a:close/>
              </a:path>
              <a:path w="3657600" h="1828800">
                <a:moveTo>
                  <a:pt x="3618340" y="364730"/>
                </a:moveTo>
                <a:lnTo>
                  <a:pt x="3611797" y="364730"/>
                </a:lnTo>
                <a:lnTo>
                  <a:pt x="3606890" y="363094"/>
                </a:lnTo>
                <a:lnTo>
                  <a:pt x="3603618" y="358187"/>
                </a:lnTo>
                <a:lnTo>
                  <a:pt x="3603618" y="353280"/>
                </a:lnTo>
                <a:lnTo>
                  <a:pt x="3609446" y="323861"/>
                </a:lnTo>
                <a:lnTo>
                  <a:pt x="3614660" y="294596"/>
                </a:lnTo>
                <a:lnTo>
                  <a:pt x="3619260" y="265638"/>
                </a:lnTo>
                <a:lnTo>
                  <a:pt x="3623248" y="237139"/>
                </a:lnTo>
                <a:lnTo>
                  <a:pt x="3623248" y="232232"/>
                </a:lnTo>
                <a:lnTo>
                  <a:pt x="3628155" y="227325"/>
                </a:lnTo>
                <a:lnTo>
                  <a:pt x="3634698" y="228960"/>
                </a:lnTo>
                <a:lnTo>
                  <a:pt x="3639605" y="228960"/>
                </a:lnTo>
                <a:lnTo>
                  <a:pt x="3644513" y="233868"/>
                </a:lnTo>
                <a:lnTo>
                  <a:pt x="3642877" y="240411"/>
                </a:lnTo>
                <a:lnTo>
                  <a:pt x="3638890" y="269855"/>
                </a:lnTo>
                <a:lnTo>
                  <a:pt x="3634289" y="299299"/>
                </a:lnTo>
                <a:lnTo>
                  <a:pt x="3629075" y="328743"/>
                </a:lnTo>
                <a:lnTo>
                  <a:pt x="3623247" y="358187"/>
                </a:lnTo>
                <a:lnTo>
                  <a:pt x="3621612" y="361459"/>
                </a:lnTo>
                <a:lnTo>
                  <a:pt x="3618340" y="364730"/>
                </a:lnTo>
                <a:close/>
              </a:path>
              <a:path w="3657600" h="1828800">
                <a:moveTo>
                  <a:pt x="26172" y="250226"/>
                </a:moveTo>
                <a:lnTo>
                  <a:pt x="21264" y="250226"/>
                </a:lnTo>
                <a:lnTo>
                  <a:pt x="16357" y="246954"/>
                </a:lnTo>
                <a:lnTo>
                  <a:pt x="16357" y="242047"/>
                </a:lnTo>
                <a:lnTo>
                  <a:pt x="12728" y="212347"/>
                </a:lnTo>
                <a:lnTo>
                  <a:pt x="9405" y="182341"/>
                </a:lnTo>
                <a:lnTo>
                  <a:pt x="6680" y="152079"/>
                </a:lnTo>
                <a:lnTo>
                  <a:pt x="4907" y="122635"/>
                </a:lnTo>
                <a:lnTo>
                  <a:pt x="4907" y="117727"/>
                </a:lnTo>
                <a:lnTo>
                  <a:pt x="8178" y="112820"/>
                </a:lnTo>
                <a:lnTo>
                  <a:pt x="19629" y="112820"/>
                </a:lnTo>
                <a:lnTo>
                  <a:pt x="24536" y="116092"/>
                </a:lnTo>
                <a:lnTo>
                  <a:pt x="24536" y="122635"/>
                </a:lnTo>
                <a:lnTo>
                  <a:pt x="27038" y="152334"/>
                </a:lnTo>
                <a:lnTo>
                  <a:pt x="29729" y="182341"/>
                </a:lnTo>
                <a:lnTo>
                  <a:pt x="32587" y="210967"/>
                </a:lnTo>
                <a:lnTo>
                  <a:pt x="35986" y="240411"/>
                </a:lnTo>
                <a:lnTo>
                  <a:pt x="35986" y="243683"/>
                </a:lnTo>
                <a:lnTo>
                  <a:pt x="32715" y="248590"/>
                </a:lnTo>
                <a:lnTo>
                  <a:pt x="26172" y="250226"/>
                </a:lnTo>
                <a:close/>
              </a:path>
              <a:path w="3657600" h="1828800">
                <a:moveTo>
                  <a:pt x="3649420" y="129178"/>
                </a:moveTo>
                <a:lnTo>
                  <a:pt x="3637970" y="129178"/>
                </a:lnTo>
                <a:lnTo>
                  <a:pt x="3634698" y="124271"/>
                </a:lnTo>
                <a:lnTo>
                  <a:pt x="3634698" y="119363"/>
                </a:lnTo>
                <a:lnTo>
                  <a:pt x="3636590" y="89919"/>
                </a:lnTo>
                <a:lnTo>
                  <a:pt x="3637561" y="60475"/>
                </a:lnTo>
                <a:lnTo>
                  <a:pt x="3637916" y="31287"/>
                </a:lnTo>
                <a:lnTo>
                  <a:pt x="3637970" y="0"/>
                </a:lnTo>
                <a:lnTo>
                  <a:pt x="3657599" y="0"/>
                </a:lnTo>
                <a:lnTo>
                  <a:pt x="3657599" y="1589"/>
                </a:lnTo>
                <a:lnTo>
                  <a:pt x="3657318" y="31287"/>
                </a:lnTo>
                <a:lnTo>
                  <a:pt x="3656577" y="61293"/>
                </a:lnTo>
                <a:lnTo>
                  <a:pt x="3655529" y="91300"/>
                </a:lnTo>
                <a:lnTo>
                  <a:pt x="3654394" y="119363"/>
                </a:lnTo>
                <a:lnTo>
                  <a:pt x="3654328" y="124271"/>
                </a:lnTo>
                <a:lnTo>
                  <a:pt x="3649420" y="129178"/>
                </a:lnTo>
                <a:close/>
              </a:path>
              <a:path w="3657600" h="1828800">
                <a:moveTo>
                  <a:pt x="16357" y="13038"/>
                </a:moveTo>
                <a:lnTo>
                  <a:pt x="4907" y="13038"/>
                </a:lnTo>
                <a:lnTo>
                  <a:pt x="0" y="8131"/>
                </a:lnTo>
                <a:lnTo>
                  <a:pt x="14" y="0"/>
                </a:lnTo>
                <a:lnTo>
                  <a:pt x="19629" y="0"/>
                </a:lnTo>
                <a:lnTo>
                  <a:pt x="19628" y="8131"/>
                </a:lnTo>
                <a:lnTo>
                  <a:pt x="16357" y="13038"/>
                </a:lnTo>
                <a:close/>
              </a:path>
            </a:pathLst>
          </a:custGeom>
          <a:solidFill>
            <a:srgbClr val="FFFFFF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513615"/>
            <a:ext cx="15415894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195">
                <a:solidFill>
                  <a:srgbClr val="FFB000"/>
                </a:solidFill>
              </a:rPr>
              <a:t>P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409">
                <a:solidFill>
                  <a:srgbClr val="FFB000"/>
                </a:solidFill>
              </a:rPr>
              <a:t>nu</a:t>
            </a:r>
            <a:r>
              <a:rPr dirty="0" sz="9000" spc="55">
                <a:solidFill>
                  <a:srgbClr val="FFB000"/>
                </a:solidFill>
              </a:rPr>
              <a:t>li</a:t>
            </a:r>
            <a:r>
              <a:rPr dirty="0" sz="9000" spc="480">
                <a:solidFill>
                  <a:srgbClr val="FFB000"/>
                </a:solidFill>
              </a:rPr>
              <a:t>s</a:t>
            </a:r>
            <a:r>
              <a:rPr dirty="0" sz="9000" spc="730">
                <a:solidFill>
                  <a:srgbClr val="FFB000"/>
                </a:solidFill>
              </a:rPr>
              <a:t>a</a:t>
            </a:r>
            <a:r>
              <a:rPr dirty="0" sz="9000" spc="409">
                <a:solidFill>
                  <a:srgbClr val="FFB000"/>
                </a:solidFill>
              </a:rPr>
              <a:t>n</a:t>
            </a:r>
            <a:r>
              <a:rPr dirty="0" sz="9000" spc="-919">
                <a:solidFill>
                  <a:srgbClr val="FFB000"/>
                </a:solidFill>
              </a:rPr>
              <a:t> </a:t>
            </a:r>
            <a:r>
              <a:rPr dirty="0" sz="9000" spc="265">
                <a:solidFill>
                  <a:srgbClr val="FFB000"/>
                </a:solidFill>
              </a:rPr>
              <a:t>K</a:t>
            </a:r>
            <a:r>
              <a:rPr dirty="0" sz="9000" spc="165">
                <a:solidFill>
                  <a:srgbClr val="FFB000"/>
                </a:solidFill>
              </a:rPr>
              <a:t>o</a:t>
            </a:r>
            <a:r>
              <a:rPr dirty="0" sz="9000" spc="455">
                <a:solidFill>
                  <a:srgbClr val="FFB000"/>
                </a:solidFill>
              </a:rPr>
              <a:t>d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1320">
                <a:solidFill>
                  <a:srgbClr val="FFB000"/>
                </a:solidFill>
              </a:rPr>
              <a:t>-</a:t>
            </a:r>
            <a:r>
              <a:rPr dirty="0" sz="9000" spc="265">
                <a:solidFill>
                  <a:srgbClr val="FFB000"/>
                </a:solidFill>
              </a:rPr>
              <a:t>K</a:t>
            </a:r>
            <a:r>
              <a:rPr dirty="0" sz="9000" spc="165">
                <a:solidFill>
                  <a:srgbClr val="FFB000"/>
                </a:solidFill>
              </a:rPr>
              <a:t>o</a:t>
            </a:r>
            <a:r>
              <a:rPr dirty="0" sz="9000" spc="455">
                <a:solidFill>
                  <a:srgbClr val="FFB000"/>
                </a:solidFill>
              </a:rPr>
              <a:t>d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-919">
                <a:solidFill>
                  <a:srgbClr val="FFB000"/>
                </a:solidFill>
              </a:rPr>
              <a:t> </a:t>
            </a:r>
            <a:r>
              <a:rPr dirty="0" sz="9000" spc="-195">
                <a:solidFill>
                  <a:srgbClr val="FFB000"/>
                </a:solidFill>
              </a:rPr>
              <a:t>P</a:t>
            </a:r>
            <a:r>
              <a:rPr dirty="0" sz="9000" spc="-195">
                <a:solidFill>
                  <a:srgbClr val="FFB000"/>
                </a:solidFill>
              </a:rPr>
              <a:t>H</a:t>
            </a:r>
            <a:r>
              <a:rPr dirty="0" sz="9000" spc="-195">
                <a:solidFill>
                  <a:srgbClr val="FFB000"/>
                </a:solidFill>
              </a:rPr>
              <a:t>P</a:t>
            </a:r>
            <a:endParaRPr sz="9000"/>
          </a:p>
        </p:txBody>
      </p:sp>
      <p:sp>
        <p:nvSpPr>
          <p:cNvPr id="3" name="object 3"/>
          <p:cNvSpPr txBox="1"/>
          <p:nvPr/>
        </p:nvSpPr>
        <p:spPr>
          <a:xfrm>
            <a:off x="1016000" y="2139268"/>
            <a:ext cx="15993744" cy="79502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220">
                <a:latin typeface="Lucida Sans Unicode"/>
                <a:cs typeface="Lucida Sans Unicode"/>
              </a:rPr>
              <a:t>Pada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00">
                <a:latin typeface="Lucida Sans Unicode"/>
                <a:cs typeface="Lucida Sans Unicode"/>
              </a:rPr>
              <a:t>dasarnya,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penulisan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kode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204">
                <a:latin typeface="Lucida Sans Unicode"/>
                <a:cs typeface="Lucida Sans Unicode"/>
              </a:rPr>
              <a:t>bahasa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0">
                <a:latin typeface="Lucida Sans Unicode"/>
                <a:cs typeface="Lucida Sans Unicode"/>
              </a:rPr>
              <a:t>pemrograman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65">
                <a:latin typeface="Lucida Sans Unicode"/>
                <a:cs typeface="Lucida Sans Unicode"/>
              </a:rPr>
              <a:t>ini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75">
                <a:latin typeface="Lucida Sans Unicode"/>
                <a:cs typeface="Lucida Sans Unicode"/>
              </a:rPr>
              <a:t>terbagi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70">
                <a:latin typeface="Lucida Sans Unicode"/>
                <a:cs typeface="Lucida Sans Unicode"/>
              </a:rPr>
              <a:t>dua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290">
                <a:latin typeface="Lucida Sans Unicode"/>
                <a:cs typeface="Lucida Sans Unicode"/>
              </a:rPr>
              <a:t>:</a:t>
            </a:r>
            <a:endParaRPr sz="2800">
              <a:latin typeface="Lucida Sans Unicode"/>
              <a:cs typeface="Lucida Sans Unicode"/>
            </a:endParaRPr>
          </a:p>
          <a:p>
            <a:pPr marL="321945" indent="-30988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322580" algn="l"/>
              </a:tabLst>
            </a:pPr>
            <a:r>
              <a:rPr dirty="0" sz="2800" spc="-130" b="1">
                <a:latin typeface="Arial"/>
                <a:cs typeface="Arial"/>
              </a:rPr>
              <a:t>P</a:t>
            </a:r>
            <a:r>
              <a:rPr dirty="0" sz="2800" spc="15" b="1">
                <a:latin typeface="Arial"/>
                <a:cs typeface="Arial"/>
              </a:rPr>
              <a:t>H</a:t>
            </a:r>
            <a:r>
              <a:rPr dirty="0" sz="2800" spc="-125" b="1">
                <a:latin typeface="Arial"/>
                <a:cs typeface="Arial"/>
              </a:rPr>
              <a:t>P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75" b="1">
                <a:latin typeface="Arial"/>
                <a:cs typeface="Arial"/>
              </a:rPr>
              <a:t>N</a:t>
            </a:r>
            <a:r>
              <a:rPr dirty="0" sz="2800" spc="335" b="1">
                <a:latin typeface="Arial"/>
                <a:cs typeface="Arial"/>
              </a:rPr>
              <a:t>a</a:t>
            </a:r>
            <a:r>
              <a:rPr dirty="0" sz="2800" spc="195" b="1">
                <a:latin typeface="Arial"/>
                <a:cs typeface="Arial"/>
              </a:rPr>
              <a:t>t</a:t>
            </a:r>
            <a:r>
              <a:rPr dirty="0" sz="2800" spc="45" b="1">
                <a:latin typeface="Arial"/>
                <a:cs typeface="Arial"/>
              </a:rPr>
              <a:t>i</a:t>
            </a:r>
            <a:r>
              <a:rPr dirty="0" sz="2800" spc="190" b="1">
                <a:latin typeface="Arial"/>
                <a:cs typeface="Arial"/>
              </a:rPr>
              <a:t>v</a:t>
            </a:r>
            <a:r>
              <a:rPr dirty="0" sz="2800" spc="165" b="1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 marR="1080135">
              <a:lnSpc>
                <a:spcPct val="116100"/>
              </a:lnSpc>
            </a:pPr>
            <a:r>
              <a:rPr dirty="0" sz="2800" spc="60">
                <a:latin typeface="Lucida Sans Unicode"/>
                <a:cs typeface="Lucida Sans Unicode"/>
              </a:rPr>
              <a:t>Native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80">
                <a:latin typeface="Lucida Sans Unicode"/>
                <a:cs typeface="Lucida Sans Unicode"/>
              </a:rPr>
              <a:t>adalah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penulisan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kode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dari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nol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ketika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75">
                <a:latin typeface="Lucida Sans Unicode"/>
                <a:cs typeface="Lucida Sans Unicode"/>
              </a:rPr>
              <a:t>melakukan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perancangan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sebuah </a:t>
            </a:r>
            <a:r>
              <a:rPr dirty="0" sz="2800" spc="130">
                <a:latin typeface="Lucida Sans Unicode"/>
                <a:cs typeface="Lucida Sans Unicode"/>
              </a:rPr>
              <a:t> </a:t>
            </a:r>
            <a:r>
              <a:rPr dirty="0" sz="2800" spc="20">
                <a:latin typeface="Lucida Sans Unicode"/>
                <a:cs typeface="Lucida Sans Unicode"/>
              </a:rPr>
              <a:t>website.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Native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25">
                <a:latin typeface="Lucida Sans Unicode"/>
                <a:cs typeface="Lucida Sans Unicode"/>
              </a:rPr>
              <a:t>sering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digunakan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oleh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80">
                <a:latin typeface="Lucida Sans Unicode"/>
                <a:cs typeface="Lucida Sans Unicode"/>
              </a:rPr>
              <a:t>developer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memiliki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keahlian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coding </a:t>
            </a:r>
            <a:r>
              <a:rPr dirty="0" sz="2800" spc="-875">
                <a:latin typeface="Lucida Sans Unicode"/>
                <a:cs typeface="Lucida Sans Unicode"/>
              </a:rPr>
              <a:t> </a:t>
            </a:r>
            <a:r>
              <a:rPr dirty="0" sz="2800" spc="55">
                <a:latin typeface="Lucida Sans Unicode"/>
                <a:cs typeface="Lucida Sans Unicode"/>
              </a:rPr>
              <a:t>cukup </a:t>
            </a:r>
            <a:r>
              <a:rPr dirty="0" sz="2800" spc="35">
                <a:latin typeface="Lucida Sans Unicode"/>
                <a:cs typeface="Lucida Sans Unicode"/>
              </a:rPr>
              <a:t>baik </a:t>
            </a:r>
            <a:r>
              <a:rPr dirty="0" sz="2800" spc="175">
                <a:latin typeface="Lucida Sans Unicode"/>
                <a:cs typeface="Lucida Sans Unicode"/>
              </a:rPr>
              <a:t>atau </a:t>
            </a:r>
            <a:r>
              <a:rPr dirty="0" sz="2800" spc="105">
                <a:latin typeface="Lucida Sans Unicode"/>
                <a:cs typeface="Lucida Sans Unicode"/>
              </a:rPr>
              <a:t>mereka </a:t>
            </a:r>
            <a:r>
              <a:rPr dirty="0" sz="2800" spc="160">
                <a:latin typeface="Lucida Sans Unicode"/>
                <a:cs typeface="Lucida Sans Unicode"/>
              </a:rPr>
              <a:t>yang </a:t>
            </a:r>
            <a:r>
              <a:rPr dirty="0" sz="2800">
                <a:latin typeface="Lucida Sans Unicode"/>
                <a:cs typeface="Lucida Sans Unicode"/>
              </a:rPr>
              <a:t>ingin </a:t>
            </a:r>
            <a:r>
              <a:rPr dirty="0" sz="2800" spc="165">
                <a:latin typeface="Lucida Sans Unicode"/>
                <a:cs typeface="Lucida Sans Unicode"/>
              </a:rPr>
              <a:t>membuat </a:t>
            </a:r>
            <a:r>
              <a:rPr dirty="0" sz="2800" spc="65">
                <a:latin typeface="Lucida Sans Unicode"/>
                <a:cs typeface="Lucida Sans Unicode"/>
              </a:rPr>
              <a:t>kerangka </a:t>
            </a:r>
            <a:r>
              <a:rPr dirty="0" sz="2800" spc="40">
                <a:latin typeface="Lucida Sans Unicode"/>
                <a:cs typeface="Lucida Sans Unicode"/>
              </a:rPr>
              <a:t>alur </a:t>
            </a:r>
            <a:r>
              <a:rPr dirty="0" sz="2800" spc="160">
                <a:latin typeface="Lucida Sans Unicode"/>
                <a:cs typeface="Lucida Sans Unicode"/>
              </a:rPr>
              <a:t>yang </a:t>
            </a:r>
            <a:r>
              <a:rPr dirty="0" sz="2800" spc="-55">
                <a:latin typeface="Lucida Sans Unicode"/>
                <a:cs typeface="Lucida Sans Unicode"/>
              </a:rPr>
              <a:t>unik </a:t>
            </a:r>
            <a:r>
              <a:rPr dirty="0" sz="2800" spc="145">
                <a:latin typeface="Lucida Sans Unicode"/>
                <a:cs typeface="Lucida Sans Unicode"/>
              </a:rPr>
              <a:t>dengan </a:t>
            </a:r>
            <a:r>
              <a:rPr dirty="0" sz="2800" spc="150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fungsionalitas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-35">
                <a:latin typeface="Lucida Sans Unicode"/>
                <a:cs typeface="Lucida Sans Unicode"/>
              </a:rPr>
              <a:t>tinggi.</a:t>
            </a:r>
            <a:endParaRPr sz="2800">
              <a:latin typeface="Lucida Sans Unicode"/>
              <a:cs typeface="Lucida Sans Unicode"/>
            </a:endParaRPr>
          </a:p>
          <a:p>
            <a:pPr marL="391160" indent="-379095">
              <a:lnSpc>
                <a:spcPct val="100000"/>
              </a:lnSpc>
              <a:spcBef>
                <a:spcPts val="540"/>
              </a:spcBef>
              <a:buAutoNum type="arabicPeriod" startAt="2"/>
              <a:tabLst>
                <a:tab pos="391795" algn="l"/>
              </a:tabLst>
            </a:pPr>
            <a:r>
              <a:rPr dirty="0" sz="2800" spc="-130" b="1">
                <a:latin typeface="Arial"/>
                <a:cs typeface="Arial"/>
              </a:rPr>
              <a:t>P</a:t>
            </a:r>
            <a:r>
              <a:rPr dirty="0" sz="2800" spc="15" b="1">
                <a:latin typeface="Arial"/>
                <a:cs typeface="Arial"/>
              </a:rPr>
              <a:t>H</a:t>
            </a:r>
            <a:r>
              <a:rPr dirty="0" sz="2800" spc="-125" b="1">
                <a:latin typeface="Arial"/>
                <a:cs typeface="Arial"/>
              </a:rPr>
              <a:t>P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-185" b="1">
                <a:latin typeface="Arial"/>
                <a:cs typeface="Arial"/>
              </a:rPr>
              <a:t>F</a:t>
            </a:r>
            <a:r>
              <a:rPr dirty="0" sz="2800" spc="100" b="1">
                <a:latin typeface="Arial"/>
                <a:cs typeface="Arial"/>
              </a:rPr>
              <a:t>r</a:t>
            </a:r>
            <a:r>
              <a:rPr dirty="0" sz="2800" spc="335" b="1">
                <a:latin typeface="Arial"/>
                <a:cs typeface="Arial"/>
              </a:rPr>
              <a:t>a</a:t>
            </a:r>
            <a:r>
              <a:rPr dirty="0" sz="2800" spc="470" b="1">
                <a:latin typeface="Arial"/>
                <a:cs typeface="Arial"/>
              </a:rPr>
              <a:t>m</a:t>
            </a:r>
            <a:r>
              <a:rPr dirty="0" sz="2800" spc="160" b="1">
                <a:latin typeface="Arial"/>
                <a:cs typeface="Arial"/>
              </a:rPr>
              <a:t>e</a:t>
            </a:r>
            <a:r>
              <a:rPr dirty="0" sz="2800" spc="240" b="1">
                <a:latin typeface="Arial"/>
                <a:cs typeface="Arial"/>
              </a:rPr>
              <a:t>w</a:t>
            </a:r>
            <a:r>
              <a:rPr dirty="0" sz="2800" spc="65" b="1">
                <a:latin typeface="Arial"/>
                <a:cs typeface="Arial"/>
              </a:rPr>
              <a:t>o</a:t>
            </a:r>
            <a:r>
              <a:rPr dirty="0" sz="2800" spc="100" b="1">
                <a:latin typeface="Arial"/>
                <a:cs typeface="Arial"/>
              </a:rPr>
              <a:t>r</a:t>
            </a:r>
            <a:r>
              <a:rPr dirty="0" sz="2800" spc="170" b="1"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</a:pPr>
            <a:r>
              <a:rPr dirty="0" sz="2800">
                <a:latin typeface="Lucida Sans Unicode"/>
                <a:cs typeface="Lucida Sans Unicode"/>
              </a:rPr>
              <a:t>Ketika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menggunakan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0">
                <a:latin typeface="Lucida Sans Unicode"/>
                <a:cs typeface="Lucida Sans Unicode"/>
                <a:hlinkClick r:id="rId2"/>
              </a:rPr>
              <a:t>framework</a:t>
            </a:r>
            <a:r>
              <a:rPr dirty="0" sz="2800" spc="10">
                <a:latin typeface="Lucida Sans Unicode"/>
                <a:cs typeface="Lucida Sans Unicode"/>
              </a:rPr>
              <a:t>,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80">
                <a:latin typeface="Lucida Sans Unicode"/>
                <a:cs typeface="Lucida Sans Unicode"/>
              </a:rPr>
              <a:t>developer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80">
                <a:latin typeface="Lucida Sans Unicode"/>
                <a:cs typeface="Lucida Sans Unicode"/>
              </a:rPr>
              <a:t>dapat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50">
                <a:latin typeface="Lucida Sans Unicode"/>
                <a:cs typeface="Lucida Sans Unicode"/>
              </a:rPr>
              <a:t>memanfaatkan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kerangka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10">
                <a:latin typeface="Lucida Sans Unicode"/>
                <a:cs typeface="Lucida Sans Unicode"/>
              </a:rPr>
              <a:t>pengelolaan </a:t>
            </a:r>
            <a:r>
              <a:rPr dirty="0" sz="2800" spc="-875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 </a:t>
            </a:r>
            <a:r>
              <a:rPr dirty="0" sz="2800" spc="160">
                <a:latin typeface="Lucida Sans Unicode"/>
                <a:cs typeface="Lucida Sans Unicode"/>
              </a:rPr>
              <a:t>yang </a:t>
            </a:r>
            <a:r>
              <a:rPr dirty="0" sz="2800" spc="120">
                <a:latin typeface="Lucida Sans Unicode"/>
                <a:cs typeface="Lucida Sans Unicode"/>
              </a:rPr>
              <a:t>sudah </a:t>
            </a:r>
            <a:r>
              <a:rPr dirty="0" sz="2800" spc="-25">
                <a:latin typeface="Lucida Sans Unicode"/>
                <a:cs typeface="Lucida Sans Unicode"/>
              </a:rPr>
              <a:t>jadi. </a:t>
            </a:r>
            <a:r>
              <a:rPr dirty="0" sz="2800" spc="-20">
                <a:latin typeface="Lucida Sans Unicode"/>
                <a:cs typeface="Lucida Sans Unicode"/>
              </a:rPr>
              <a:t>Artinya, </a:t>
            </a:r>
            <a:r>
              <a:rPr dirty="0" sz="2800" spc="20">
                <a:latin typeface="Lucida Sans Unicode"/>
                <a:cs typeface="Lucida Sans Unicode"/>
              </a:rPr>
              <a:t>tidak perlu </a:t>
            </a:r>
            <a:r>
              <a:rPr dirty="0" sz="2800" spc="165">
                <a:latin typeface="Lucida Sans Unicode"/>
                <a:cs typeface="Lucida Sans Unicode"/>
              </a:rPr>
              <a:t>membuatnya </a:t>
            </a:r>
            <a:r>
              <a:rPr dirty="0" sz="2800" spc="60">
                <a:latin typeface="Lucida Sans Unicode"/>
                <a:cs typeface="Lucida Sans Unicode"/>
              </a:rPr>
              <a:t>dari </a:t>
            </a:r>
            <a:r>
              <a:rPr dirty="0" sz="2800" spc="170">
                <a:latin typeface="Lucida Sans Unicode"/>
                <a:cs typeface="Lucida Sans Unicode"/>
              </a:rPr>
              <a:t>awal </a:t>
            </a:r>
            <a:r>
              <a:rPr dirty="0" sz="2800" spc="100">
                <a:latin typeface="Lucida Sans Unicode"/>
                <a:cs typeface="Lucida Sans Unicode"/>
              </a:rPr>
              <a:t>sehingga </a:t>
            </a:r>
            <a:r>
              <a:rPr dirty="0" sz="2800" spc="105">
                <a:latin typeface="Lucida Sans Unicode"/>
                <a:cs typeface="Lucida Sans Unicode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memudahkan </a:t>
            </a:r>
            <a:r>
              <a:rPr dirty="0" sz="2800" spc="40">
                <a:latin typeface="Lucida Sans Unicode"/>
                <a:cs typeface="Lucida Sans Unicode"/>
              </a:rPr>
              <a:t>pekerjaan. </a:t>
            </a:r>
            <a:r>
              <a:rPr dirty="0" sz="2800" spc="50">
                <a:latin typeface="Lucida Sans Unicode"/>
                <a:cs typeface="Lucida Sans Unicode"/>
              </a:rPr>
              <a:t>Framework </a:t>
            </a:r>
            <a:r>
              <a:rPr dirty="0" sz="2800" spc="180">
                <a:latin typeface="Lucida Sans Unicode"/>
                <a:cs typeface="Lucida Sans Unicode"/>
              </a:rPr>
              <a:t>dapat </a:t>
            </a:r>
            <a:r>
              <a:rPr dirty="0" sz="2800" spc="155">
                <a:latin typeface="Lucida Sans Unicode"/>
                <a:cs typeface="Lucida Sans Unicode"/>
              </a:rPr>
              <a:t>membantu </a:t>
            </a:r>
            <a:r>
              <a:rPr dirty="0" sz="2800" spc="80">
                <a:latin typeface="Lucida Sans Unicode"/>
                <a:cs typeface="Lucida Sans Unicode"/>
              </a:rPr>
              <a:t>developer </a:t>
            </a:r>
            <a:r>
              <a:rPr dirty="0" sz="2800" spc="50">
                <a:latin typeface="Lucida Sans Unicode"/>
                <a:cs typeface="Lucida Sans Unicode"/>
              </a:rPr>
              <a:t>bekerja </a:t>
            </a:r>
            <a:r>
              <a:rPr dirty="0" sz="2800" spc="20">
                <a:latin typeface="Lucida Sans Unicode"/>
                <a:cs typeface="Lucida Sans Unicode"/>
              </a:rPr>
              <a:t>lebih </a:t>
            </a:r>
            <a:r>
              <a:rPr dirty="0" sz="2800" spc="10">
                <a:latin typeface="Lucida Sans Unicode"/>
                <a:cs typeface="Lucida Sans Unicode"/>
              </a:rPr>
              <a:t>efisien </a:t>
            </a:r>
            <a:r>
              <a:rPr dirty="0" sz="2800" spc="15">
                <a:latin typeface="Lucida Sans Unicode"/>
                <a:cs typeface="Lucida Sans Unicode"/>
              </a:rPr>
              <a:t> </a:t>
            </a:r>
            <a:r>
              <a:rPr dirty="0" sz="2800" spc="170">
                <a:latin typeface="Lucida Sans Unicode"/>
                <a:cs typeface="Lucida Sans Unicode"/>
              </a:rPr>
              <a:t>dan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95">
                <a:latin typeface="Lucida Sans Unicode"/>
                <a:cs typeface="Lucida Sans Unicode"/>
              </a:rPr>
              <a:t>menyelesaikan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pengembangan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20">
                <a:latin typeface="Lucida Sans Unicode"/>
                <a:cs typeface="Lucida Sans Unicode"/>
              </a:rPr>
              <a:t>lebih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95">
                <a:latin typeface="Lucida Sans Unicode"/>
                <a:cs typeface="Lucida Sans Unicode"/>
              </a:rPr>
              <a:t>cepat.</a:t>
            </a:r>
            <a:endParaRPr sz="2800">
              <a:latin typeface="Lucida Sans Unicode"/>
              <a:cs typeface="Lucida Sans Unicode"/>
            </a:endParaRPr>
          </a:p>
          <a:p>
            <a:pPr marL="12700" marR="554990">
              <a:lnSpc>
                <a:spcPct val="116100"/>
              </a:lnSpc>
            </a:pPr>
            <a:r>
              <a:rPr dirty="0" sz="2800" spc="160">
                <a:latin typeface="Lucida Sans Unicode"/>
                <a:cs typeface="Lucida Sans Unicode"/>
              </a:rPr>
              <a:t>Beberapa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50">
                <a:latin typeface="Lucida Sans Unicode"/>
                <a:cs typeface="Lucida Sans Unicode"/>
                <a:hlinkClick r:id="rId3"/>
              </a:rPr>
              <a:t>Framework</a:t>
            </a:r>
            <a:r>
              <a:rPr dirty="0" sz="2800" spc="-14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800" spc="5">
                <a:latin typeface="Lucida Sans Unicode"/>
                <a:cs typeface="Lucida Sans Unicode"/>
                <a:hlinkClick r:id="rId3"/>
              </a:rPr>
              <a:t>PHP</a:t>
            </a:r>
            <a:r>
              <a:rPr dirty="0" sz="2800" spc="-14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45">
                <a:latin typeface="Lucida Sans Unicode"/>
                <a:cs typeface="Lucida Sans Unicode"/>
              </a:rPr>
              <a:t>populer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digunakan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55">
                <a:latin typeface="Lucida Sans Unicode"/>
                <a:cs typeface="Lucida Sans Unicode"/>
              </a:rPr>
              <a:t>antara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30">
                <a:latin typeface="Lucida Sans Unicode"/>
                <a:cs typeface="Lucida Sans Unicode"/>
              </a:rPr>
              <a:t>lain: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20">
                <a:latin typeface="Lucida Sans Unicode"/>
                <a:cs typeface="Lucida Sans Unicode"/>
                <a:hlinkClick r:id="rId4"/>
              </a:rPr>
              <a:t>CodeIgniter</a:t>
            </a:r>
            <a:r>
              <a:rPr dirty="0" sz="2800" spc="20">
                <a:latin typeface="Lucida Sans Unicode"/>
                <a:cs typeface="Lucida Sans Unicode"/>
              </a:rPr>
              <a:t>,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5">
                <a:latin typeface="Lucida Sans Unicode"/>
                <a:cs typeface="Lucida Sans Unicode"/>
                <a:hlinkClick r:id="rId5"/>
              </a:rPr>
              <a:t>Laravel</a:t>
            </a:r>
            <a:r>
              <a:rPr dirty="0" sz="2800" spc="15">
                <a:latin typeface="Lucida Sans Unicode"/>
                <a:cs typeface="Lucida Sans Unicode"/>
              </a:rPr>
              <a:t>,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175">
                <a:latin typeface="Lucida Sans Unicode"/>
                <a:cs typeface="Lucida Sans Unicode"/>
              </a:rPr>
              <a:t>Yii,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Symfony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170">
                <a:latin typeface="Lucida Sans Unicode"/>
                <a:cs typeface="Lucida Sans Unicode"/>
              </a:rPr>
              <a:t>dan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Zend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5">
                <a:latin typeface="Lucida Sans Unicode"/>
                <a:cs typeface="Lucida Sans Unicode"/>
              </a:rPr>
              <a:t>Framework.</a:t>
            </a:r>
            <a:endParaRPr sz="2800">
              <a:latin typeface="Lucida Sans Unicode"/>
              <a:cs typeface="Lucida Sans Unicode"/>
            </a:endParaRPr>
          </a:p>
          <a:p>
            <a:pPr marL="12700" marR="447040">
              <a:lnSpc>
                <a:spcPct val="116100"/>
              </a:lnSpc>
            </a:pPr>
            <a:r>
              <a:rPr dirty="0" sz="2800" spc="155">
                <a:latin typeface="Lucida Sans Unicode"/>
                <a:cs typeface="Lucida Sans Unicode"/>
              </a:rPr>
              <a:t>Jika </a:t>
            </a:r>
            <a:r>
              <a:rPr dirty="0" sz="2800" spc="114">
                <a:latin typeface="Lucida Sans Unicode"/>
                <a:cs typeface="Lucida Sans Unicode"/>
              </a:rPr>
              <a:t>Anda </a:t>
            </a:r>
            <a:r>
              <a:rPr dirty="0" sz="2800" spc="120">
                <a:latin typeface="Lucida Sans Unicode"/>
                <a:cs typeface="Lucida Sans Unicode"/>
              </a:rPr>
              <a:t>sudah </a:t>
            </a:r>
            <a:r>
              <a:rPr dirty="0" sz="2800" spc="85">
                <a:latin typeface="Lucida Sans Unicode"/>
                <a:cs typeface="Lucida Sans Unicode"/>
              </a:rPr>
              <a:t>mahir </a:t>
            </a:r>
            <a:r>
              <a:rPr dirty="0" sz="2800" spc="5">
                <a:latin typeface="Lucida Sans Unicode"/>
                <a:cs typeface="Lucida Sans Unicode"/>
              </a:rPr>
              <a:t>PHP </a:t>
            </a:r>
            <a:r>
              <a:rPr dirty="0" sz="2800" spc="25">
                <a:latin typeface="Lucida Sans Unicode"/>
                <a:cs typeface="Lucida Sans Unicode"/>
              </a:rPr>
              <a:t>native, </a:t>
            </a:r>
            <a:r>
              <a:rPr dirty="0" sz="2800" spc="145">
                <a:latin typeface="Lucida Sans Unicode"/>
                <a:cs typeface="Lucida Sans Unicode"/>
              </a:rPr>
              <a:t>sangat </a:t>
            </a:r>
            <a:r>
              <a:rPr dirty="0" sz="2800" spc="85">
                <a:latin typeface="Lucida Sans Unicode"/>
                <a:cs typeface="Lucida Sans Unicode"/>
              </a:rPr>
              <a:t>disarankan </a:t>
            </a:r>
            <a:r>
              <a:rPr dirty="0" sz="2800" spc="-15">
                <a:latin typeface="Lucida Sans Unicode"/>
                <a:cs typeface="Lucida Sans Unicode"/>
              </a:rPr>
              <a:t>untuk </a:t>
            </a:r>
            <a:r>
              <a:rPr dirty="0" sz="2800" spc="180">
                <a:latin typeface="Lucida Sans Unicode"/>
                <a:cs typeface="Lucida Sans Unicode"/>
              </a:rPr>
              <a:t>mencoba </a:t>
            </a:r>
            <a:r>
              <a:rPr dirty="0" sz="2800" spc="50">
                <a:latin typeface="Lucida Sans Unicode"/>
                <a:cs typeface="Lucida Sans Unicode"/>
              </a:rPr>
              <a:t>beralih </a:t>
            </a:r>
            <a:r>
              <a:rPr dirty="0" sz="2800" spc="-15">
                <a:latin typeface="Lucida Sans Unicode"/>
                <a:cs typeface="Lucida Sans Unicode"/>
              </a:rPr>
              <a:t>ke </a:t>
            </a:r>
            <a:r>
              <a:rPr dirty="0" sz="2800" spc="5">
                <a:latin typeface="Lucida Sans Unicode"/>
                <a:cs typeface="Lucida Sans Unicode"/>
              </a:rPr>
              <a:t>PHP </a:t>
            </a:r>
            <a:r>
              <a:rPr dirty="0" sz="2800" spc="10">
                <a:latin typeface="Lucida Sans Unicode"/>
                <a:cs typeface="Lucida Sans Unicode"/>
              </a:rPr>
              <a:t> </a:t>
            </a:r>
            <a:r>
              <a:rPr dirty="0" sz="2800" spc="15">
                <a:latin typeface="Lucida Sans Unicode"/>
                <a:cs typeface="Lucida Sans Unicode"/>
              </a:rPr>
              <a:t>framework.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35">
                <a:latin typeface="Lucida Sans Unicode"/>
                <a:cs typeface="Lucida Sans Unicode"/>
              </a:rPr>
              <a:t>Itu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00">
                <a:latin typeface="Lucida Sans Unicode"/>
                <a:cs typeface="Lucida Sans Unicode"/>
              </a:rPr>
              <a:t>karena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kode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229">
                <a:latin typeface="Lucida Sans Unicode"/>
                <a:cs typeface="Lucida Sans Unicode"/>
              </a:rPr>
              <a:t>pada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0">
                <a:latin typeface="Lucida Sans Unicode"/>
                <a:cs typeface="Lucida Sans Unicode"/>
              </a:rPr>
              <a:t>framework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20">
                <a:latin typeface="Lucida Sans Unicode"/>
                <a:cs typeface="Lucida Sans Unicode"/>
              </a:rPr>
              <a:t>sudah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5">
                <a:latin typeface="Lucida Sans Unicode"/>
                <a:cs typeface="Lucida Sans Unicode"/>
              </a:rPr>
              <a:t>dioptimasi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80">
                <a:latin typeface="Lucida Sans Unicode"/>
                <a:cs typeface="Lucida Sans Unicode"/>
              </a:rPr>
              <a:t>sesuai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0">
                <a:latin typeface="Lucida Sans Unicode"/>
                <a:cs typeface="Lucida Sans Unicode"/>
              </a:rPr>
              <a:t>standar,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dari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5">
                <a:latin typeface="Lucida Sans Unicode"/>
                <a:cs typeface="Lucida Sans Unicode"/>
              </a:rPr>
              <a:t>segi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135">
                <a:latin typeface="Lucida Sans Unicode"/>
                <a:cs typeface="Lucida Sans Unicode"/>
              </a:rPr>
              <a:t>kecepatan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maupun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14">
                <a:latin typeface="Lucida Sans Unicode"/>
                <a:cs typeface="Lucida Sans Unicode"/>
              </a:rPr>
              <a:t>keamanan.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32582" y="8988308"/>
            <a:ext cx="1955800" cy="1299210"/>
          </a:xfrm>
          <a:custGeom>
            <a:avLst/>
            <a:gdLst/>
            <a:ahLst/>
            <a:cxnLst/>
            <a:rect l="l" t="t" r="r" b="b"/>
            <a:pathLst>
              <a:path w="1955800" h="1299209">
                <a:moveTo>
                  <a:pt x="69555" y="1298691"/>
                </a:moveTo>
                <a:lnTo>
                  <a:pt x="0" y="1183797"/>
                </a:lnTo>
                <a:lnTo>
                  <a:pt x="1955415" y="0"/>
                </a:lnTo>
                <a:lnTo>
                  <a:pt x="1955415" y="92718"/>
                </a:lnTo>
                <a:lnTo>
                  <a:pt x="110371" y="1209698"/>
                </a:lnTo>
                <a:lnTo>
                  <a:pt x="164247" y="1298691"/>
                </a:lnTo>
                <a:lnTo>
                  <a:pt x="69555" y="12986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5922209" y="0"/>
            <a:ext cx="2366010" cy="4184650"/>
            <a:chOff x="15922209" y="0"/>
            <a:chExt cx="2366010" cy="4184650"/>
          </a:xfrm>
        </p:grpSpPr>
        <p:sp>
          <p:nvSpPr>
            <p:cNvPr id="6" name="object 6"/>
            <p:cNvSpPr/>
            <p:nvPr/>
          </p:nvSpPr>
          <p:spPr>
            <a:xfrm>
              <a:off x="15922206" y="0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94" y="12"/>
                  </a:moveTo>
                  <a:lnTo>
                    <a:pt x="2287016" y="12"/>
                  </a:lnTo>
                  <a:lnTo>
                    <a:pt x="818616" y="0"/>
                  </a:lnTo>
                  <a:lnTo>
                    <a:pt x="1456893" y="449021"/>
                  </a:lnTo>
                  <a:lnTo>
                    <a:pt x="0" y="2520035"/>
                  </a:lnTo>
                  <a:lnTo>
                    <a:pt x="2365794" y="4184294"/>
                  </a:lnTo>
                  <a:lnTo>
                    <a:pt x="2365794" y="12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21087" y="0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1" y="465000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2" y="348336"/>
                  </a:lnTo>
                  <a:lnTo>
                    <a:pt x="885746" y="0"/>
                  </a:lnTo>
                  <a:lnTo>
                    <a:pt x="988124" y="0"/>
                  </a:lnTo>
                  <a:lnTo>
                    <a:pt x="661011" y="46500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64100" y="0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49"/>
                  </a:moveTo>
                  <a:lnTo>
                    <a:pt x="0" y="146959"/>
                  </a:lnTo>
                  <a:lnTo>
                    <a:pt x="103381" y="0"/>
                  </a:lnTo>
                  <a:lnTo>
                    <a:pt x="2323898" y="0"/>
                  </a:lnTo>
                  <a:lnTo>
                    <a:pt x="2323898" y="1781749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25140" y="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8" y="1728189"/>
                  </a:moveTo>
                  <a:lnTo>
                    <a:pt x="0" y="136340"/>
                  </a:lnTo>
                  <a:lnTo>
                    <a:pt x="95910" y="0"/>
                  </a:lnTo>
                  <a:lnTo>
                    <a:pt x="2262858" y="0"/>
                  </a:lnTo>
                  <a:lnTo>
                    <a:pt x="2262858" y="172818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209455" y="11"/>
            <a:ext cx="2078989" cy="3929379"/>
          </a:xfrm>
          <a:custGeom>
            <a:avLst/>
            <a:gdLst/>
            <a:ahLst/>
            <a:cxnLst/>
            <a:rect l="l" t="t" r="r" b="b"/>
            <a:pathLst>
              <a:path w="2078990" h="3929379">
                <a:moveTo>
                  <a:pt x="2078545" y="1401800"/>
                </a:moveTo>
                <a:lnTo>
                  <a:pt x="1274965" y="836523"/>
                </a:lnTo>
                <a:lnTo>
                  <a:pt x="1863432" y="0"/>
                </a:lnTo>
                <a:lnTo>
                  <a:pt x="1735594" y="0"/>
                </a:lnTo>
                <a:lnTo>
                  <a:pt x="1189443" y="776363"/>
                </a:lnTo>
                <a:lnTo>
                  <a:pt x="185318" y="69989"/>
                </a:lnTo>
                <a:lnTo>
                  <a:pt x="234556" y="0"/>
                </a:lnTo>
                <a:lnTo>
                  <a:pt x="125234" y="0"/>
                </a:lnTo>
                <a:lnTo>
                  <a:pt x="59639" y="93230"/>
                </a:lnTo>
                <a:lnTo>
                  <a:pt x="1136904" y="851052"/>
                </a:lnTo>
                <a:lnTo>
                  <a:pt x="0" y="2467178"/>
                </a:lnTo>
                <a:lnTo>
                  <a:pt x="2078545" y="3929367"/>
                </a:lnTo>
                <a:lnTo>
                  <a:pt x="2078545" y="3798798"/>
                </a:lnTo>
                <a:lnTo>
                  <a:pt x="146977" y="2440000"/>
                </a:lnTo>
                <a:lnTo>
                  <a:pt x="1222425" y="911212"/>
                </a:lnTo>
                <a:lnTo>
                  <a:pt x="2078545" y="1513459"/>
                </a:lnTo>
                <a:lnTo>
                  <a:pt x="2078545" y="1401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6119760" y="7628225"/>
            <a:ext cx="2168525" cy="2659380"/>
            <a:chOff x="16119760" y="7628225"/>
            <a:chExt cx="2168525" cy="2659380"/>
          </a:xfrm>
        </p:grpSpPr>
        <p:sp>
          <p:nvSpPr>
            <p:cNvPr id="12" name="object 12"/>
            <p:cNvSpPr/>
            <p:nvPr/>
          </p:nvSpPr>
          <p:spPr>
            <a:xfrm>
              <a:off x="16119760" y="8807195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9" y="1479803"/>
                  </a:moveTo>
                  <a:lnTo>
                    <a:pt x="101199" y="1479803"/>
                  </a:lnTo>
                  <a:lnTo>
                    <a:pt x="0" y="1312640"/>
                  </a:lnTo>
                  <a:lnTo>
                    <a:pt x="2168239" y="0"/>
                  </a:lnTo>
                  <a:lnTo>
                    <a:pt x="2168239" y="1479803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871093" y="7628225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5" y="2658774"/>
                  </a:moveTo>
                  <a:lnTo>
                    <a:pt x="1090308" y="2658774"/>
                  </a:lnTo>
                  <a:lnTo>
                    <a:pt x="0" y="857786"/>
                  </a:lnTo>
                  <a:lnTo>
                    <a:pt x="1416905" y="0"/>
                  </a:lnTo>
                  <a:lnTo>
                    <a:pt x="1416905" y="2658774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16679" y="7667026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20" y="2619972"/>
                  </a:moveTo>
                  <a:lnTo>
                    <a:pt x="1083524" y="2619972"/>
                  </a:lnTo>
                  <a:lnTo>
                    <a:pt x="0" y="830190"/>
                  </a:lnTo>
                  <a:lnTo>
                    <a:pt x="1371320" y="0"/>
                  </a:lnTo>
                  <a:lnTo>
                    <a:pt x="1371320" y="2619972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099380" y="7821784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96" y="2465215"/>
                  </a:moveTo>
                  <a:lnTo>
                    <a:pt x="0" y="719582"/>
                  </a:lnTo>
                  <a:lnTo>
                    <a:pt x="1188618" y="0"/>
                  </a:lnTo>
                  <a:lnTo>
                    <a:pt x="1188618" y="79175"/>
                  </a:lnTo>
                  <a:lnTo>
                    <a:pt x="94249" y="741700"/>
                  </a:lnTo>
                  <a:lnTo>
                    <a:pt x="1137656" y="2465215"/>
                  </a:lnTo>
                  <a:lnTo>
                    <a:pt x="1056796" y="2465215"/>
                  </a:lnTo>
                  <a:close/>
                </a:path>
                <a:path w="1188719" h="2465704">
                  <a:moveTo>
                    <a:pt x="1176375" y="2465215"/>
                  </a:moveTo>
                  <a:lnTo>
                    <a:pt x="1188618" y="2457803"/>
                  </a:lnTo>
                  <a:lnTo>
                    <a:pt x="1188618" y="2465215"/>
                  </a:lnTo>
                  <a:lnTo>
                    <a:pt x="1176375" y="24652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18685" cy="10287000"/>
            <a:chOff x="0" y="0"/>
            <a:chExt cx="471868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68445" cy="7159625"/>
            </a:xfrm>
            <a:custGeom>
              <a:avLst/>
              <a:gdLst/>
              <a:ahLst/>
              <a:cxnLst/>
              <a:rect l="l" t="t" r="r" b="b"/>
              <a:pathLst>
                <a:path w="4068445" h="7159625">
                  <a:moveTo>
                    <a:pt x="0" y="0"/>
                  </a:moveTo>
                  <a:lnTo>
                    <a:pt x="1417923" y="0"/>
                  </a:lnTo>
                  <a:lnTo>
                    <a:pt x="4067947" y="2153459"/>
                  </a:lnTo>
                  <a:lnTo>
                    <a:pt x="0" y="715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561715" cy="6586855"/>
            </a:xfrm>
            <a:custGeom>
              <a:avLst/>
              <a:gdLst/>
              <a:ahLst/>
              <a:cxnLst/>
              <a:rect l="l" t="t" r="r" b="b"/>
              <a:pathLst>
                <a:path w="3561715" h="6586855">
                  <a:moveTo>
                    <a:pt x="849178" y="0"/>
                  </a:moveTo>
                  <a:lnTo>
                    <a:pt x="3561343" y="2203956"/>
                  </a:lnTo>
                  <a:lnTo>
                    <a:pt x="0" y="6586507"/>
                  </a:lnTo>
                  <a:lnTo>
                    <a:pt x="0" y="6293046"/>
                  </a:lnTo>
                  <a:lnTo>
                    <a:pt x="3298518" y="2233925"/>
                  </a:lnTo>
                  <a:lnTo>
                    <a:pt x="549473" y="0"/>
                  </a:lnTo>
                  <a:lnTo>
                    <a:pt x="8491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5161613"/>
              <a:ext cx="4718685" cy="5125720"/>
            </a:xfrm>
            <a:custGeom>
              <a:avLst/>
              <a:gdLst/>
              <a:ahLst/>
              <a:cxnLst/>
              <a:rect l="l" t="t" r="r" b="b"/>
              <a:pathLst>
                <a:path w="4718685" h="5125720">
                  <a:moveTo>
                    <a:pt x="0" y="830866"/>
                  </a:moveTo>
                  <a:lnTo>
                    <a:pt x="675177" y="0"/>
                  </a:lnTo>
                  <a:lnTo>
                    <a:pt x="4718632" y="3285787"/>
                  </a:lnTo>
                  <a:lnTo>
                    <a:pt x="3223739" y="5125386"/>
                  </a:lnTo>
                  <a:lnTo>
                    <a:pt x="0" y="5125386"/>
                  </a:lnTo>
                  <a:lnTo>
                    <a:pt x="0" y="83086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556261"/>
              <a:ext cx="4321175" cy="4730750"/>
            </a:xfrm>
            <a:custGeom>
              <a:avLst/>
              <a:gdLst/>
              <a:ahLst/>
              <a:cxnLst/>
              <a:rect l="l" t="t" r="r" b="b"/>
              <a:pathLst>
                <a:path w="4321175" h="4730750">
                  <a:moveTo>
                    <a:pt x="713742" y="0"/>
                  </a:moveTo>
                  <a:lnTo>
                    <a:pt x="4321065" y="2931378"/>
                  </a:lnTo>
                  <a:lnTo>
                    <a:pt x="2858872" y="4730738"/>
                  </a:lnTo>
                  <a:lnTo>
                    <a:pt x="2672075" y="4730738"/>
                  </a:lnTo>
                  <a:lnTo>
                    <a:pt x="4115192" y="2954853"/>
                  </a:lnTo>
                  <a:lnTo>
                    <a:pt x="620374" y="114898"/>
                  </a:lnTo>
                  <a:lnTo>
                    <a:pt x="713742" y="0"/>
                  </a:lnTo>
                  <a:close/>
                </a:path>
                <a:path w="4321175" h="4730750">
                  <a:moveTo>
                    <a:pt x="620374" y="114898"/>
                  </a:moveTo>
                  <a:lnTo>
                    <a:pt x="735272" y="208266"/>
                  </a:lnTo>
                  <a:lnTo>
                    <a:pt x="0" y="1113084"/>
                  </a:lnTo>
                  <a:lnTo>
                    <a:pt x="0" y="878323"/>
                  </a:lnTo>
                  <a:lnTo>
                    <a:pt x="620374" y="11489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321868"/>
              <a:ext cx="3703954" cy="6965315"/>
            </a:xfrm>
            <a:custGeom>
              <a:avLst/>
              <a:gdLst/>
              <a:ahLst/>
              <a:cxnLst/>
              <a:rect l="l" t="t" r="r" b="b"/>
              <a:pathLst>
                <a:path w="3703954" h="6965315">
                  <a:moveTo>
                    <a:pt x="0" y="0"/>
                  </a:moveTo>
                  <a:lnTo>
                    <a:pt x="3703539" y="3009565"/>
                  </a:lnTo>
                  <a:lnTo>
                    <a:pt x="489172" y="6965131"/>
                  </a:lnTo>
                  <a:lnTo>
                    <a:pt x="0" y="6965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421625"/>
              <a:ext cx="3594735" cy="6865620"/>
            </a:xfrm>
            <a:custGeom>
              <a:avLst/>
              <a:gdLst/>
              <a:ahLst/>
              <a:cxnLst/>
              <a:rect l="l" t="t" r="r" b="b"/>
              <a:pathLst>
                <a:path w="3594735" h="6865620">
                  <a:moveTo>
                    <a:pt x="0" y="0"/>
                  </a:moveTo>
                  <a:lnTo>
                    <a:pt x="3594639" y="2921071"/>
                  </a:lnTo>
                  <a:lnTo>
                    <a:pt x="389424" y="6865374"/>
                  </a:lnTo>
                  <a:lnTo>
                    <a:pt x="0" y="6865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3819646"/>
              <a:ext cx="3160395" cy="6457315"/>
            </a:xfrm>
            <a:custGeom>
              <a:avLst/>
              <a:gdLst/>
              <a:ahLst/>
              <a:cxnLst/>
              <a:rect l="l" t="t" r="r" b="b"/>
              <a:pathLst>
                <a:path w="3160395" h="6457315">
                  <a:moveTo>
                    <a:pt x="0" y="0"/>
                  </a:moveTo>
                  <a:lnTo>
                    <a:pt x="3160238" y="2568069"/>
                  </a:lnTo>
                  <a:lnTo>
                    <a:pt x="0" y="6457024"/>
                  </a:lnTo>
                  <a:lnTo>
                    <a:pt x="0" y="6206428"/>
                  </a:lnTo>
                  <a:lnTo>
                    <a:pt x="2935803" y="2593660"/>
                  </a:lnTo>
                  <a:lnTo>
                    <a:pt x="0" y="207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4123761" y="2346340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 h="0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00410" y="670183"/>
            <a:ext cx="980059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610">
                <a:solidFill>
                  <a:srgbClr val="FFB000"/>
                </a:solidFill>
              </a:rPr>
              <a:t>E</a:t>
            </a:r>
            <a:r>
              <a:rPr dirty="0" sz="9000" spc="400">
                <a:solidFill>
                  <a:srgbClr val="FFB000"/>
                </a:solidFill>
              </a:rPr>
              <a:t>k</a:t>
            </a:r>
            <a:r>
              <a:rPr dirty="0" sz="9000" spc="480">
                <a:solidFill>
                  <a:srgbClr val="FFB000"/>
                </a:solidFill>
              </a:rPr>
              <a:t>s</a:t>
            </a:r>
            <a:r>
              <a:rPr dirty="0" sz="9000" spc="45">
                <a:solidFill>
                  <a:srgbClr val="FFB000"/>
                </a:solidFill>
              </a:rPr>
              <a:t>t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409">
                <a:solidFill>
                  <a:srgbClr val="FFB000"/>
                </a:solidFill>
              </a:rPr>
              <a:t>n</a:t>
            </a:r>
            <a:r>
              <a:rPr dirty="0" sz="9000" spc="480">
                <a:solidFill>
                  <a:srgbClr val="FFB000"/>
                </a:solidFill>
              </a:rPr>
              <a:t>s</a:t>
            </a:r>
            <a:r>
              <a:rPr dirty="0" sz="9000" spc="55">
                <a:solidFill>
                  <a:srgbClr val="FFB000"/>
                </a:solidFill>
              </a:rPr>
              <a:t>i</a:t>
            </a:r>
            <a:r>
              <a:rPr dirty="0" sz="9000" spc="-919">
                <a:solidFill>
                  <a:srgbClr val="FFB000"/>
                </a:solidFill>
              </a:rPr>
              <a:t> </a:t>
            </a:r>
            <a:r>
              <a:rPr dirty="0" sz="9000" spc="-185">
                <a:solidFill>
                  <a:srgbClr val="FFB000"/>
                </a:solidFill>
              </a:rPr>
              <a:t>F</a:t>
            </a:r>
            <a:r>
              <a:rPr dirty="0" sz="9000" spc="55">
                <a:solidFill>
                  <a:srgbClr val="FFB000"/>
                </a:solidFill>
              </a:rPr>
              <a:t>il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-919">
                <a:solidFill>
                  <a:srgbClr val="FFB000"/>
                </a:solidFill>
              </a:rPr>
              <a:t> </a:t>
            </a:r>
            <a:r>
              <a:rPr dirty="0" sz="9000" spc="-195">
                <a:solidFill>
                  <a:srgbClr val="FFB000"/>
                </a:solidFill>
              </a:rPr>
              <a:t>P</a:t>
            </a:r>
            <a:r>
              <a:rPr dirty="0" sz="9000" spc="-195">
                <a:solidFill>
                  <a:srgbClr val="FFB000"/>
                </a:solidFill>
              </a:rPr>
              <a:t>H</a:t>
            </a:r>
            <a:r>
              <a:rPr dirty="0" sz="9000" spc="-195">
                <a:solidFill>
                  <a:srgbClr val="FFB000"/>
                </a:solidFill>
              </a:rPr>
              <a:t>P</a:t>
            </a:r>
            <a:endParaRPr sz="9000"/>
          </a:p>
        </p:txBody>
      </p:sp>
      <p:sp>
        <p:nvSpPr>
          <p:cNvPr id="12" name="object 12"/>
          <p:cNvSpPr txBox="1"/>
          <p:nvPr/>
        </p:nvSpPr>
        <p:spPr>
          <a:xfrm>
            <a:off x="5493565" y="2931544"/>
            <a:ext cx="11807190" cy="6502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3650" spc="-85" b="1">
                <a:solidFill>
                  <a:srgbClr val="002629"/>
                </a:solidFill>
                <a:latin typeface="Tahoma"/>
                <a:cs typeface="Tahoma"/>
              </a:rPr>
              <a:t>PHP</a:t>
            </a:r>
            <a:r>
              <a:rPr dirty="0" sz="3650" spc="-8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40" b="1">
                <a:solidFill>
                  <a:srgbClr val="002629"/>
                </a:solidFill>
                <a:latin typeface="Tahoma"/>
                <a:cs typeface="Tahoma"/>
              </a:rPr>
              <a:t>memiliki</a:t>
            </a:r>
            <a:r>
              <a:rPr dirty="0" sz="3650" spc="14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10" b="1">
                <a:solidFill>
                  <a:srgbClr val="002629"/>
                </a:solidFill>
                <a:latin typeface="Tahoma"/>
                <a:cs typeface="Tahoma"/>
              </a:rPr>
              <a:t>ekstensi</a:t>
            </a:r>
            <a:r>
              <a:rPr dirty="0" sz="3650" spc="114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tersendiri,</a:t>
            </a:r>
            <a:r>
              <a:rPr dirty="0" sz="3650" spc="8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05" b="1">
                <a:solidFill>
                  <a:srgbClr val="002629"/>
                </a:solidFill>
                <a:latin typeface="Tahoma"/>
                <a:cs typeface="Tahoma"/>
              </a:rPr>
              <a:t>Fungsi</a:t>
            </a:r>
            <a:r>
              <a:rPr dirty="0" sz="3650" spc="11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30" b="1">
                <a:solidFill>
                  <a:srgbClr val="002629"/>
                </a:solidFill>
                <a:latin typeface="Tahoma"/>
                <a:cs typeface="Tahoma"/>
              </a:rPr>
              <a:t>dari </a:t>
            </a:r>
            <a:r>
              <a:rPr dirty="0" sz="3650" spc="-10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240" b="1">
                <a:solidFill>
                  <a:srgbClr val="002629"/>
                </a:solidFill>
                <a:latin typeface="Tahoma"/>
                <a:cs typeface="Tahoma"/>
              </a:rPr>
              <a:t>adana </a:t>
            </a:r>
            <a:r>
              <a:rPr dirty="0" sz="3650" spc="110" b="1">
                <a:solidFill>
                  <a:srgbClr val="002629"/>
                </a:solidFill>
                <a:latin typeface="Tahoma"/>
                <a:cs typeface="Tahoma"/>
              </a:rPr>
              <a:t>ekstensi</a:t>
            </a:r>
            <a:r>
              <a:rPr dirty="0" sz="3650" spc="114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20" b="1">
                <a:solidFill>
                  <a:srgbClr val="002629"/>
                </a:solidFill>
                <a:latin typeface="Tahoma"/>
                <a:cs typeface="Tahoma"/>
              </a:rPr>
              <a:t>berebedai</a:t>
            </a:r>
            <a:r>
              <a:rPr dirty="0" sz="3650" spc="12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200" b="1">
                <a:solidFill>
                  <a:srgbClr val="002629"/>
                </a:solidFill>
                <a:latin typeface="Tahoma"/>
                <a:cs typeface="Tahoma"/>
              </a:rPr>
              <a:t>agar </a:t>
            </a:r>
            <a:r>
              <a:rPr dirty="0" sz="3650" spc="110" b="1">
                <a:solidFill>
                  <a:srgbClr val="002629"/>
                </a:solidFill>
                <a:latin typeface="Tahoma"/>
                <a:cs typeface="Tahoma"/>
              </a:rPr>
              <a:t>server</a:t>
            </a:r>
            <a:r>
              <a:rPr dirty="0" sz="3650" spc="114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90" b="1">
                <a:solidFill>
                  <a:srgbClr val="002629"/>
                </a:solidFill>
                <a:latin typeface="Tahoma"/>
                <a:cs typeface="Tahoma"/>
              </a:rPr>
              <a:t>dapat </a:t>
            </a:r>
            <a:r>
              <a:rPr dirty="0" sz="3650" spc="19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20" b="1">
                <a:solidFill>
                  <a:srgbClr val="002629"/>
                </a:solidFill>
                <a:latin typeface="Tahoma"/>
                <a:cs typeface="Tahoma"/>
              </a:rPr>
              <a:t>mengidentifikasi 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file</a:t>
            </a:r>
            <a:r>
              <a:rPr dirty="0" sz="3650" spc="2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210" b="1">
                <a:solidFill>
                  <a:srgbClr val="002629"/>
                </a:solidFill>
                <a:latin typeface="Tahoma"/>
                <a:cs typeface="Tahoma"/>
              </a:rPr>
              <a:t>dan </a:t>
            </a:r>
            <a:r>
              <a:rPr dirty="0" sz="3650" spc="120" b="1">
                <a:solidFill>
                  <a:srgbClr val="002629"/>
                </a:solidFill>
                <a:latin typeface="Tahoma"/>
                <a:cs typeface="Tahoma"/>
              </a:rPr>
              <a:t>script </a:t>
            </a:r>
            <a:r>
              <a:rPr dirty="0" sz="3650" spc="-75" b="1">
                <a:solidFill>
                  <a:srgbClr val="002629"/>
                </a:solidFill>
                <a:latin typeface="Tahoma"/>
                <a:cs typeface="Tahoma"/>
              </a:rPr>
              <a:t>PHP.</a:t>
            </a:r>
            <a:r>
              <a:rPr dirty="0" sz="3650" spc="-7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5" b="1">
                <a:solidFill>
                  <a:srgbClr val="002629"/>
                </a:solidFill>
                <a:latin typeface="Tahoma"/>
                <a:cs typeface="Tahoma"/>
              </a:rPr>
              <a:t>File</a:t>
            </a:r>
            <a:r>
              <a:rPr dirty="0" sz="3650" spc="1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-85" b="1">
                <a:solidFill>
                  <a:srgbClr val="002629"/>
                </a:solidFill>
                <a:latin typeface="Tahoma"/>
                <a:cs typeface="Tahoma"/>
              </a:rPr>
              <a:t>PHP </a:t>
            </a:r>
            <a:r>
              <a:rPr dirty="0" sz="3650" spc="-8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u="heavy" sz="3650" spc="17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harus</a:t>
            </a:r>
            <a:r>
              <a:rPr dirty="0" u="heavy" sz="3650" spc="-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17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harus</a:t>
            </a:r>
            <a:r>
              <a:rPr dirty="0" u="heavy" sz="3650" spc="-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18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d</a:t>
            </a:r>
            <a:r>
              <a:rPr dirty="0" sz="3650" spc="180" b="1">
                <a:solidFill>
                  <a:srgbClr val="002629"/>
                </a:solidFill>
                <a:latin typeface="Tahoma"/>
                <a:cs typeface="Tahoma"/>
              </a:rPr>
              <a:t>isimpan</a:t>
            </a:r>
            <a:r>
              <a:rPr dirty="0" sz="3650" spc="-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10" b="1">
                <a:solidFill>
                  <a:srgbClr val="002629"/>
                </a:solidFill>
                <a:latin typeface="Tahoma"/>
                <a:cs typeface="Tahoma"/>
              </a:rPr>
              <a:t>ekstensi</a:t>
            </a:r>
            <a:r>
              <a:rPr dirty="0" sz="3650" spc="-6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204" b="1">
                <a:solidFill>
                  <a:srgbClr val="002629"/>
                </a:solidFill>
                <a:latin typeface="Tahoma"/>
                <a:cs typeface="Tahoma"/>
              </a:rPr>
              <a:t>“.php”</a:t>
            </a:r>
            <a:r>
              <a:rPr dirty="0" sz="3650" spc="-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-45" b="1">
                <a:solidFill>
                  <a:srgbClr val="002629"/>
                </a:solidFill>
                <a:latin typeface="Tahoma"/>
                <a:cs typeface="Tahoma"/>
              </a:rPr>
              <a:t>.</a:t>
            </a:r>
            <a:r>
              <a:rPr dirty="0" sz="3650" spc="-6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70" b="1">
                <a:solidFill>
                  <a:srgbClr val="002629"/>
                </a:solidFill>
                <a:latin typeface="Tahoma"/>
                <a:cs typeface="Tahoma"/>
              </a:rPr>
              <a:t>Ekstensi </a:t>
            </a:r>
            <a:r>
              <a:rPr dirty="0" sz="3650" spc="-1060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-40" b="1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il</a:t>
            </a:r>
            <a:r>
              <a:rPr dirty="0" sz="3650" spc="8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-8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650" spc="-8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650" spc="-8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280" b="1">
                <a:solidFill>
                  <a:srgbClr val="002629"/>
                </a:solidFill>
                <a:latin typeface="Tahoma"/>
                <a:cs typeface="Tahoma"/>
              </a:rPr>
              <a:t>y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650" spc="18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650" spc="170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650" spc="16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40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650" spc="295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-37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6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650" spc="4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650" spc="40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650" spc="29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650" spc="185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3650" spc="16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endParaRPr sz="3650">
              <a:latin typeface="Tahoma"/>
              <a:cs typeface="Tahoma"/>
            </a:endParaRPr>
          </a:p>
          <a:p>
            <a:pPr marL="434975">
              <a:lnSpc>
                <a:spcPct val="100000"/>
              </a:lnSpc>
              <a:spcBef>
                <a:spcPts val="720"/>
              </a:spcBef>
            </a:pPr>
            <a:r>
              <a:rPr dirty="0" sz="3650" spc="-125" b="1">
                <a:solidFill>
                  <a:srgbClr val="002629"/>
                </a:solidFill>
                <a:latin typeface="Tahoma"/>
                <a:cs typeface="Tahoma"/>
              </a:rPr>
              <a:t>1.</a:t>
            </a:r>
            <a:r>
              <a:rPr dirty="0" sz="3650" spc="-125" b="1">
                <a:solidFill>
                  <a:srgbClr val="002629"/>
                </a:solidFill>
                <a:latin typeface="Verdana"/>
                <a:cs typeface="Verdana"/>
              </a:rPr>
              <a:t>.phtml</a:t>
            </a:r>
            <a:endParaRPr sz="3650">
              <a:latin typeface="Verdana"/>
              <a:cs typeface="Verdana"/>
            </a:endParaRPr>
          </a:p>
          <a:p>
            <a:pPr marL="351155">
              <a:lnSpc>
                <a:spcPct val="100000"/>
              </a:lnSpc>
              <a:spcBef>
                <a:spcPts val="720"/>
              </a:spcBef>
            </a:pPr>
            <a:r>
              <a:rPr dirty="0" sz="3650" spc="-95" b="1">
                <a:solidFill>
                  <a:srgbClr val="002629"/>
                </a:solidFill>
                <a:latin typeface="Tahoma"/>
                <a:cs typeface="Tahoma"/>
              </a:rPr>
              <a:t>2.</a:t>
            </a:r>
            <a:r>
              <a:rPr dirty="0" sz="3650" spc="-95" b="1">
                <a:solidFill>
                  <a:srgbClr val="002629"/>
                </a:solidFill>
                <a:latin typeface="Verdana"/>
                <a:cs typeface="Verdana"/>
              </a:rPr>
              <a:t>.php3</a:t>
            </a:r>
            <a:endParaRPr sz="3650">
              <a:latin typeface="Verdana"/>
              <a:cs typeface="Verdana"/>
            </a:endParaRPr>
          </a:p>
          <a:p>
            <a:pPr marL="332105">
              <a:lnSpc>
                <a:spcPct val="100000"/>
              </a:lnSpc>
              <a:spcBef>
                <a:spcPts val="720"/>
              </a:spcBef>
            </a:pPr>
            <a:r>
              <a:rPr dirty="0" sz="3650" spc="-30" b="1">
                <a:solidFill>
                  <a:srgbClr val="002629"/>
                </a:solidFill>
                <a:latin typeface="Tahoma"/>
                <a:cs typeface="Tahoma"/>
              </a:rPr>
              <a:t>3.</a:t>
            </a:r>
            <a:r>
              <a:rPr dirty="0" sz="3650" spc="-30" b="1">
                <a:solidFill>
                  <a:srgbClr val="002629"/>
                </a:solidFill>
                <a:latin typeface="Verdana"/>
                <a:cs typeface="Verdana"/>
              </a:rPr>
              <a:t>.php4</a:t>
            </a:r>
            <a:endParaRPr sz="3650">
              <a:latin typeface="Verdana"/>
              <a:cs typeface="Verdana"/>
            </a:endParaRPr>
          </a:p>
          <a:p>
            <a:pPr marL="294640">
              <a:lnSpc>
                <a:spcPct val="100000"/>
              </a:lnSpc>
              <a:spcBef>
                <a:spcPts val="720"/>
              </a:spcBef>
            </a:pPr>
            <a:r>
              <a:rPr dirty="0" sz="3650" spc="-10" b="1">
                <a:solidFill>
                  <a:srgbClr val="002629"/>
                </a:solidFill>
                <a:latin typeface="Tahoma"/>
                <a:cs typeface="Tahoma"/>
              </a:rPr>
              <a:t>4.</a:t>
            </a:r>
            <a:r>
              <a:rPr dirty="0" sz="3650" spc="-10" b="1">
                <a:solidFill>
                  <a:srgbClr val="002629"/>
                </a:solidFill>
                <a:latin typeface="Verdana"/>
                <a:cs typeface="Verdana"/>
              </a:rPr>
              <a:t>.php5</a:t>
            </a:r>
            <a:endParaRPr sz="3650">
              <a:latin typeface="Verdana"/>
              <a:cs typeface="Verdana"/>
            </a:endParaRPr>
          </a:p>
          <a:p>
            <a:pPr marL="311150">
              <a:lnSpc>
                <a:spcPct val="100000"/>
              </a:lnSpc>
              <a:spcBef>
                <a:spcPts val="720"/>
              </a:spcBef>
            </a:pPr>
            <a:r>
              <a:rPr dirty="0" sz="3650" spc="-10" b="1">
                <a:solidFill>
                  <a:srgbClr val="002629"/>
                </a:solidFill>
                <a:latin typeface="Tahoma"/>
                <a:cs typeface="Tahoma"/>
              </a:rPr>
              <a:t>5.</a:t>
            </a:r>
            <a:r>
              <a:rPr dirty="0" sz="3650" spc="-10" b="1">
                <a:solidFill>
                  <a:srgbClr val="002629"/>
                </a:solidFill>
                <a:latin typeface="Verdana"/>
                <a:cs typeface="Verdana"/>
              </a:rPr>
              <a:t>.phps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334125"/>
            <a:ext cx="12190095" cy="956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260" b="1">
                <a:solidFill>
                  <a:srgbClr val="FFB000"/>
                </a:solidFill>
                <a:latin typeface="Tahoma"/>
                <a:cs typeface="Tahoma"/>
              </a:rPr>
              <a:t>M</a:t>
            </a:r>
            <a:r>
              <a:rPr dirty="0" sz="6100" spc="135" b="1">
                <a:solidFill>
                  <a:srgbClr val="FFB000"/>
                </a:solidFill>
                <a:latin typeface="Tahoma"/>
                <a:cs typeface="Tahoma"/>
              </a:rPr>
              <a:t>e</a:t>
            </a:r>
            <a:r>
              <a:rPr dirty="0" sz="6100" spc="280" b="1">
                <a:solidFill>
                  <a:srgbClr val="FFB000"/>
                </a:solidFill>
                <a:latin typeface="Tahoma"/>
                <a:cs typeface="Tahoma"/>
              </a:rPr>
              <a:t>n</a:t>
            </a:r>
            <a:r>
              <a:rPr dirty="0" sz="6100" spc="310" b="1">
                <a:solidFill>
                  <a:srgbClr val="FFB000"/>
                </a:solidFill>
                <a:latin typeface="Tahoma"/>
                <a:cs typeface="Tahoma"/>
              </a:rPr>
              <a:t>g</a:t>
            </a:r>
            <a:r>
              <a:rPr dirty="0" sz="6100" spc="500" b="1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dirty="0" sz="6100" spc="310" b="1">
                <a:solidFill>
                  <a:srgbClr val="FFB000"/>
                </a:solidFill>
                <a:latin typeface="Tahoma"/>
                <a:cs typeface="Tahoma"/>
              </a:rPr>
              <a:t>p</a:t>
            </a:r>
            <a:r>
              <a:rPr dirty="0" sz="6100" spc="500" b="1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dirty="0" sz="6100" spc="-625" b="1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dirty="0" sz="6100" spc="695" b="1">
                <a:solidFill>
                  <a:srgbClr val="FFB000"/>
                </a:solidFill>
                <a:latin typeface="Tahoma"/>
                <a:cs typeface="Tahoma"/>
              </a:rPr>
              <a:t>m</a:t>
            </a:r>
            <a:r>
              <a:rPr dirty="0" sz="6100" spc="135" b="1">
                <a:solidFill>
                  <a:srgbClr val="FFB000"/>
                </a:solidFill>
                <a:latin typeface="Tahoma"/>
                <a:cs typeface="Tahoma"/>
              </a:rPr>
              <a:t>e</a:t>
            </a:r>
            <a:r>
              <a:rPr dirty="0" sz="6100" spc="280" b="1">
                <a:solidFill>
                  <a:srgbClr val="FFB000"/>
                </a:solidFill>
                <a:latin typeface="Tahoma"/>
                <a:cs typeface="Tahoma"/>
              </a:rPr>
              <a:t>n</a:t>
            </a:r>
            <a:r>
              <a:rPr dirty="0" sz="6100" spc="310" b="1">
                <a:solidFill>
                  <a:srgbClr val="FFB000"/>
                </a:solidFill>
                <a:latin typeface="Tahoma"/>
                <a:cs typeface="Tahoma"/>
              </a:rPr>
              <a:t>gg</a:t>
            </a:r>
            <a:r>
              <a:rPr dirty="0" sz="6100" spc="280" b="1">
                <a:solidFill>
                  <a:srgbClr val="FFB000"/>
                </a:solidFill>
                <a:latin typeface="Tahoma"/>
                <a:cs typeface="Tahoma"/>
              </a:rPr>
              <a:t>un</a:t>
            </a:r>
            <a:r>
              <a:rPr dirty="0" sz="6100" spc="500" b="1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dirty="0" sz="6100" spc="275" b="1">
                <a:solidFill>
                  <a:srgbClr val="FFB000"/>
                </a:solidFill>
                <a:latin typeface="Tahoma"/>
                <a:cs typeface="Tahoma"/>
              </a:rPr>
              <a:t>k</a:t>
            </a:r>
            <a:r>
              <a:rPr dirty="0" sz="6100" spc="500" b="1">
                <a:solidFill>
                  <a:srgbClr val="FFB000"/>
                </a:solidFill>
                <a:latin typeface="Tahoma"/>
                <a:cs typeface="Tahoma"/>
              </a:rPr>
              <a:t>a</a:t>
            </a:r>
            <a:r>
              <a:rPr dirty="0" sz="6100" spc="280" b="1">
                <a:solidFill>
                  <a:srgbClr val="FFB000"/>
                </a:solidFill>
                <a:latin typeface="Tahoma"/>
                <a:cs typeface="Tahoma"/>
              </a:rPr>
              <a:t>n</a:t>
            </a:r>
            <a:r>
              <a:rPr dirty="0" sz="6100" spc="-625" b="1">
                <a:solidFill>
                  <a:srgbClr val="FFB000"/>
                </a:solidFill>
                <a:latin typeface="Tahoma"/>
                <a:cs typeface="Tahoma"/>
              </a:rPr>
              <a:t> </a:t>
            </a:r>
            <a:r>
              <a:rPr dirty="0" sz="6100" spc="-130" b="1">
                <a:solidFill>
                  <a:srgbClr val="FFB000"/>
                </a:solidFill>
                <a:latin typeface="Tahoma"/>
                <a:cs typeface="Tahoma"/>
              </a:rPr>
              <a:t>P</a:t>
            </a:r>
            <a:r>
              <a:rPr dirty="0" sz="6100" spc="-125" b="1">
                <a:solidFill>
                  <a:srgbClr val="FFB000"/>
                </a:solidFill>
                <a:latin typeface="Tahoma"/>
                <a:cs typeface="Tahoma"/>
              </a:rPr>
              <a:t>H</a:t>
            </a:r>
            <a:r>
              <a:rPr dirty="0" sz="6100" spc="-130" b="1">
                <a:solidFill>
                  <a:srgbClr val="FFB000"/>
                </a:solidFill>
                <a:latin typeface="Tahoma"/>
                <a:cs typeface="Tahoma"/>
              </a:rPr>
              <a:t>P</a:t>
            </a:r>
            <a:r>
              <a:rPr dirty="0" sz="6100" spc="-170" b="1">
                <a:solidFill>
                  <a:srgbClr val="FFB000"/>
                </a:solidFill>
                <a:latin typeface="Tahoma"/>
                <a:cs typeface="Tahoma"/>
              </a:rPr>
              <a:t>?</a:t>
            </a:r>
            <a:endParaRPr sz="61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6416" y="4905388"/>
            <a:ext cx="1516253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120">
                <a:latin typeface="Lucida Sans Unicode"/>
                <a:cs typeface="Lucida Sans Unicode"/>
              </a:rPr>
              <a:t>Banyak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204">
                <a:latin typeface="Lucida Sans Unicode"/>
                <a:cs typeface="Lucida Sans Unicode"/>
              </a:rPr>
              <a:t>bahasa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40">
                <a:latin typeface="Lucida Sans Unicode"/>
                <a:cs typeface="Lucida Sans Unicode"/>
              </a:rPr>
              <a:t>pemrograman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di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luar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90">
                <a:latin typeface="Lucida Sans Unicode"/>
                <a:cs typeface="Lucida Sans Unicode"/>
              </a:rPr>
              <a:t>sana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50">
                <a:latin typeface="Lucida Sans Unicode"/>
                <a:cs typeface="Lucida Sans Unicode"/>
              </a:rPr>
              <a:t>namun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204">
                <a:latin typeface="Lucida Sans Unicode"/>
                <a:cs typeface="Lucida Sans Unicode"/>
              </a:rPr>
              <a:t>mengapa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banyak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 </a:t>
            </a:r>
            <a:r>
              <a:rPr dirty="0" sz="2800" spc="165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menggunakan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sebagai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204">
                <a:latin typeface="Lucida Sans Unicode"/>
                <a:cs typeface="Lucida Sans Unicode"/>
              </a:rPr>
              <a:t>bahasa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0">
                <a:latin typeface="Lucida Sans Unicode"/>
                <a:cs typeface="Lucida Sans Unicode"/>
              </a:rPr>
              <a:t>pemrograman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10">
                <a:latin typeface="Lucida Sans Unicode"/>
                <a:cs typeface="Lucida Sans Unicode"/>
              </a:rPr>
              <a:t>utama.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00">
                <a:latin typeface="Lucida Sans Unicode"/>
                <a:cs typeface="Lucida Sans Unicode"/>
              </a:rPr>
              <a:t>Berdasarkan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60">
                <a:latin typeface="Lucida Sans Unicode"/>
                <a:cs typeface="Lucida Sans Unicode"/>
              </a:rPr>
              <a:t>survey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30">
                <a:latin typeface="Lucida Sans Unicode"/>
                <a:cs typeface="Lucida Sans Unicode"/>
              </a:rPr>
              <a:t>dilakukan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95">
                <a:latin typeface="Lucida Sans Unicode"/>
                <a:cs typeface="Lucida Sans Unicode"/>
                <a:hlinkClick r:id="rId2"/>
              </a:rPr>
              <a:t>W3tech.com</a:t>
            </a:r>
            <a:r>
              <a:rPr dirty="0" sz="2800" spc="-140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800" spc="200">
                <a:latin typeface="Lucida Sans Unicode"/>
                <a:cs typeface="Lucida Sans Unicode"/>
              </a:rPr>
              <a:t>Bahasa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digunakan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79%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di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90">
                <a:latin typeface="Lucida Sans Unicode"/>
                <a:cs typeface="Lucida Sans Unicode"/>
              </a:rPr>
              <a:t>dunia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125">
                <a:latin typeface="Lucida Sans Unicode"/>
                <a:cs typeface="Lucida Sans Unicode"/>
              </a:rPr>
              <a:t>ini.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22209" y="0"/>
            <a:ext cx="2366010" cy="4184650"/>
            <a:chOff x="15922209" y="0"/>
            <a:chExt cx="2366010" cy="4184650"/>
          </a:xfrm>
        </p:grpSpPr>
        <p:sp>
          <p:nvSpPr>
            <p:cNvPr id="5" name="object 5"/>
            <p:cNvSpPr/>
            <p:nvPr/>
          </p:nvSpPr>
          <p:spPr>
            <a:xfrm>
              <a:off x="15922209" y="0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90" y="4184287"/>
                  </a:moveTo>
                  <a:lnTo>
                    <a:pt x="0" y="2520028"/>
                  </a:lnTo>
                  <a:lnTo>
                    <a:pt x="1772760" y="0"/>
                  </a:lnTo>
                  <a:lnTo>
                    <a:pt x="2365790" y="0"/>
                  </a:lnTo>
                  <a:lnTo>
                    <a:pt x="2365790" y="418428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209463" y="0"/>
              <a:ext cx="2078989" cy="3929379"/>
            </a:xfrm>
            <a:custGeom>
              <a:avLst/>
              <a:gdLst/>
              <a:ahLst/>
              <a:cxnLst/>
              <a:rect l="l" t="t" r="r" b="b"/>
              <a:pathLst>
                <a:path w="2078990" h="3929379">
                  <a:moveTo>
                    <a:pt x="2078537" y="3929372"/>
                  </a:moveTo>
                  <a:lnTo>
                    <a:pt x="0" y="2467186"/>
                  </a:lnTo>
                  <a:lnTo>
                    <a:pt x="1735588" y="0"/>
                  </a:lnTo>
                  <a:lnTo>
                    <a:pt x="1863436" y="0"/>
                  </a:lnTo>
                  <a:lnTo>
                    <a:pt x="146968" y="2440006"/>
                  </a:lnTo>
                  <a:lnTo>
                    <a:pt x="2078537" y="3798804"/>
                  </a:lnTo>
                  <a:lnTo>
                    <a:pt x="2078537" y="3929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740826" y="0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16" y="0"/>
                  </a:moveTo>
                  <a:lnTo>
                    <a:pt x="982304" y="691020"/>
                  </a:lnTo>
                  <a:lnTo>
                    <a:pt x="0" y="0"/>
                  </a:lnTo>
                  <a:lnTo>
                    <a:pt x="1468416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21087" y="0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1" y="465000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2" y="348336"/>
                  </a:lnTo>
                  <a:lnTo>
                    <a:pt x="885746" y="0"/>
                  </a:lnTo>
                  <a:lnTo>
                    <a:pt x="988124" y="0"/>
                  </a:lnTo>
                  <a:lnTo>
                    <a:pt x="661011" y="46500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64100" y="0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49"/>
                  </a:moveTo>
                  <a:lnTo>
                    <a:pt x="0" y="146959"/>
                  </a:lnTo>
                  <a:lnTo>
                    <a:pt x="103381" y="0"/>
                  </a:lnTo>
                  <a:lnTo>
                    <a:pt x="2323898" y="0"/>
                  </a:lnTo>
                  <a:lnTo>
                    <a:pt x="2323898" y="1781749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25140" y="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8" y="1728189"/>
                  </a:moveTo>
                  <a:lnTo>
                    <a:pt x="0" y="136340"/>
                  </a:lnTo>
                  <a:lnTo>
                    <a:pt x="95910" y="0"/>
                  </a:lnTo>
                  <a:lnTo>
                    <a:pt x="2262858" y="0"/>
                  </a:lnTo>
                  <a:lnTo>
                    <a:pt x="2262858" y="172818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269103" y="0"/>
              <a:ext cx="2019300" cy="1513840"/>
            </a:xfrm>
            <a:custGeom>
              <a:avLst/>
              <a:gdLst/>
              <a:ahLst/>
              <a:cxnLst/>
              <a:rect l="l" t="t" r="r" b="b"/>
              <a:pathLst>
                <a:path w="2019300" h="1513840">
                  <a:moveTo>
                    <a:pt x="2018896" y="1513462"/>
                  </a:moveTo>
                  <a:lnTo>
                    <a:pt x="0" y="93232"/>
                  </a:lnTo>
                  <a:lnTo>
                    <a:pt x="65586" y="0"/>
                  </a:lnTo>
                  <a:lnTo>
                    <a:pt x="174910" y="0"/>
                  </a:lnTo>
                  <a:lnTo>
                    <a:pt x="125674" y="69989"/>
                  </a:lnTo>
                  <a:lnTo>
                    <a:pt x="2018896" y="1401811"/>
                  </a:lnTo>
                  <a:lnTo>
                    <a:pt x="2018896" y="1513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6119760" y="7628225"/>
            <a:ext cx="2168525" cy="2659380"/>
            <a:chOff x="16119760" y="7628225"/>
            <a:chExt cx="2168525" cy="2659380"/>
          </a:xfrm>
        </p:grpSpPr>
        <p:sp>
          <p:nvSpPr>
            <p:cNvPr id="13" name="object 13"/>
            <p:cNvSpPr/>
            <p:nvPr/>
          </p:nvSpPr>
          <p:spPr>
            <a:xfrm>
              <a:off x="16119760" y="8807195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9" y="1479803"/>
                  </a:moveTo>
                  <a:lnTo>
                    <a:pt x="101199" y="1479803"/>
                  </a:lnTo>
                  <a:lnTo>
                    <a:pt x="0" y="1312640"/>
                  </a:lnTo>
                  <a:lnTo>
                    <a:pt x="2168239" y="0"/>
                  </a:lnTo>
                  <a:lnTo>
                    <a:pt x="2168239" y="1479803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332583" y="8988309"/>
              <a:ext cx="1955800" cy="1299210"/>
            </a:xfrm>
            <a:custGeom>
              <a:avLst/>
              <a:gdLst/>
              <a:ahLst/>
              <a:cxnLst/>
              <a:rect l="l" t="t" r="r" b="b"/>
              <a:pathLst>
                <a:path w="1955800" h="1299209">
                  <a:moveTo>
                    <a:pt x="69555" y="1298691"/>
                  </a:moveTo>
                  <a:lnTo>
                    <a:pt x="0" y="1183797"/>
                  </a:lnTo>
                  <a:lnTo>
                    <a:pt x="1955415" y="0"/>
                  </a:lnTo>
                  <a:lnTo>
                    <a:pt x="1955415" y="92718"/>
                  </a:lnTo>
                  <a:lnTo>
                    <a:pt x="110371" y="1209698"/>
                  </a:lnTo>
                  <a:lnTo>
                    <a:pt x="164247" y="1298691"/>
                  </a:lnTo>
                  <a:lnTo>
                    <a:pt x="69555" y="1298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71093" y="7628225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5" y="2658774"/>
                  </a:moveTo>
                  <a:lnTo>
                    <a:pt x="1090308" y="2658774"/>
                  </a:lnTo>
                  <a:lnTo>
                    <a:pt x="0" y="857786"/>
                  </a:lnTo>
                  <a:lnTo>
                    <a:pt x="1416905" y="0"/>
                  </a:lnTo>
                  <a:lnTo>
                    <a:pt x="1416905" y="2658774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16679" y="7667026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20" y="2619972"/>
                  </a:moveTo>
                  <a:lnTo>
                    <a:pt x="1083524" y="2619972"/>
                  </a:lnTo>
                  <a:lnTo>
                    <a:pt x="0" y="830190"/>
                  </a:lnTo>
                  <a:lnTo>
                    <a:pt x="1371320" y="0"/>
                  </a:lnTo>
                  <a:lnTo>
                    <a:pt x="1371320" y="2619972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099380" y="7821784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96" y="2465215"/>
                  </a:moveTo>
                  <a:lnTo>
                    <a:pt x="0" y="719582"/>
                  </a:lnTo>
                  <a:lnTo>
                    <a:pt x="1188618" y="0"/>
                  </a:lnTo>
                  <a:lnTo>
                    <a:pt x="1188618" y="79175"/>
                  </a:lnTo>
                  <a:lnTo>
                    <a:pt x="94249" y="741700"/>
                  </a:lnTo>
                  <a:lnTo>
                    <a:pt x="1137656" y="2465215"/>
                  </a:lnTo>
                  <a:lnTo>
                    <a:pt x="1056796" y="2465215"/>
                  </a:lnTo>
                  <a:close/>
                </a:path>
                <a:path w="1188719" h="2465704">
                  <a:moveTo>
                    <a:pt x="1176375" y="2465215"/>
                  </a:moveTo>
                  <a:lnTo>
                    <a:pt x="1188618" y="2457803"/>
                  </a:lnTo>
                  <a:lnTo>
                    <a:pt x="1188618" y="2465215"/>
                  </a:lnTo>
                  <a:lnTo>
                    <a:pt x="1176375" y="24652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808" y="684466"/>
            <a:ext cx="12190095" cy="956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260">
                <a:solidFill>
                  <a:srgbClr val="FFB000"/>
                </a:solidFill>
              </a:rPr>
              <a:t>M</a:t>
            </a:r>
            <a:r>
              <a:rPr dirty="0" sz="6100" spc="135">
                <a:solidFill>
                  <a:srgbClr val="FFB000"/>
                </a:solidFill>
              </a:rPr>
              <a:t>e</a:t>
            </a:r>
            <a:r>
              <a:rPr dirty="0" sz="6100" spc="280">
                <a:solidFill>
                  <a:srgbClr val="FFB000"/>
                </a:solidFill>
              </a:rPr>
              <a:t>n</a:t>
            </a:r>
            <a:r>
              <a:rPr dirty="0" sz="6100" spc="310">
                <a:solidFill>
                  <a:srgbClr val="FFB000"/>
                </a:solidFill>
              </a:rPr>
              <a:t>g</a:t>
            </a:r>
            <a:r>
              <a:rPr dirty="0" sz="6100" spc="500">
                <a:solidFill>
                  <a:srgbClr val="FFB000"/>
                </a:solidFill>
              </a:rPr>
              <a:t>a</a:t>
            </a:r>
            <a:r>
              <a:rPr dirty="0" sz="6100" spc="310">
                <a:solidFill>
                  <a:srgbClr val="FFB000"/>
                </a:solidFill>
              </a:rPr>
              <a:t>p</a:t>
            </a:r>
            <a:r>
              <a:rPr dirty="0" sz="6100" spc="500">
                <a:solidFill>
                  <a:srgbClr val="FFB000"/>
                </a:solidFill>
              </a:rPr>
              <a:t>a</a:t>
            </a:r>
            <a:r>
              <a:rPr dirty="0" sz="6100" spc="-625">
                <a:solidFill>
                  <a:srgbClr val="FFB000"/>
                </a:solidFill>
              </a:rPr>
              <a:t> </a:t>
            </a:r>
            <a:r>
              <a:rPr dirty="0" sz="6100" spc="695">
                <a:solidFill>
                  <a:srgbClr val="FFB000"/>
                </a:solidFill>
              </a:rPr>
              <a:t>m</a:t>
            </a:r>
            <a:r>
              <a:rPr dirty="0" sz="6100" spc="135">
                <a:solidFill>
                  <a:srgbClr val="FFB000"/>
                </a:solidFill>
              </a:rPr>
              <a:t>e</a:t>
            </a:r>
            <a:r>
              <a:rPr dirty="0" sz="6100" spc="280">
                <a:solidFill>
                  <a:srgbClr val="FFB000"/>
                </a:solidFill>
              </a:rPr>
              <a:t>n</a:t>
            </a:r>
            <a:r>
              <a:rPr dirty="0" sz="6100" spc="310">
                <a:solidFill>
                  <a:srgbClr val="FFB000"/>
                </a:solidFill>
              </a:rPr>
              <a:t>gg</a:t>
            </a:r>
            <a:r>
              <a:rPr dirty="0" sz="6100" spc="280">
                <a:solidFill>
                  <a:srgbClr val="FFB000"/>
                </a:solidFill>
              </a:rPr>
              <a:t>un</a:t>
            </a:r>
            <a:r>
              <a:rPr dirty="0" sz="6100" spc="500">
                <a:solidFill>
                  <a:srgbClr val="FFB000"/>
                </a:solidFill>
              </a:rPr>
              <a:t>a</a:t>
            </a:r>
            <a:r>
              <a:rPr dirty="0" sz="6100" spc="275">
                <a:solidFill>
                  <a:srgbClr val="FFB000"/>
                </a:solidFill>
              </a:rPr>
              <a:t>k</a:t>
            </a:r>
            <a:r>
              <a:rPr dirty="0" sz="6100" spc="500">
                <a:solidFill>
                  <a:srgbClr val="FFB000"/>
                </a:solidFill>
              </a:rPr>
              <a:t>a</a:t>
            </a:r>
            <a:r>
              <a:rPr dirty="0" sz="6100" spc="280">
                <a:solidFill>
                  <a:srgbClr val="FFB000"/>
                </a:solidFill>
              </a:rPr>
              <a:t>n</a:t>
            </a:r>
            <a:r>
              <a:rPr dirty="0" sz="6100" spc="-625">
                <a:solidFill>
                  <a:srgbClr val="FFB000"/>
                </a:solidFill>
              </a:rPr>
              <a:t> </a:t>
            </a:r>
            <a:r>
              <a:rPr dirty="0" sz="6100" spc="-130">
                <a:solidFill>
                  <a:srgbClr val="FFB000"/>
                </a:solidFill>
              </a:rPr>
              <a:t>P</a:t>
            </a:r>
            <a:r>
              <a:rPr dirty="0" sz="6100" spc="-125">
                <a:solidFill>
                  <a:srgbClr val="FFB000"/>
                </a:solidFill>
              </a:rPr>
              <a:t>H</a:t>
            </a:r>
            <a:r>
              <a:rPr dirty="0" sz="6100" spc="-130">
                <a:solidFill>
                  <a:srgbClr val="FFB000"/>
                </a:solidFill>
              </a:rPr>
              <a:t>P</a:t>
            </a:r>
            <a:r>
              <a:rPr dirty="0" sz="6100" spc="-170">
                <a:solidFill>
                  <a:srgbClr val="FFB000"/>
                </a:solidFill>
              </a:rPr>
              <a:t>?</a:t>
            </a:r>
            <a:endParaRPr sz="6100"/>
          </a:p>
        </p:txBody>
      </p:sp>
      <p:sp>
        <p:nvSpPr>
          <p:cNvPr id="3" name="object 3"/>
          <p:cNvSpPr txBox="1"/>
          <p:nvPr/>
        </p:nvSpPr>
        <p:spPr>
          <a:xfrm>
            <a:off x="679635" y="2640947"/>
            <a:ext cx="16449675" cy="66351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22935">
              <a:lnSpc>
                <a:spcPct val="117900"/>
              </a:lnSpc>
              <a:spcBef>
                <a:spcPts val="90"/>
              </a:spcBef>
            </a:pPr>
            <a:r>
              <a:rPr dirty="0" sz="2300" spc="40">
                <a:latin typeface="Lucida Sans Unicode"/>
                <a:cs typeface="Lucida Sans Unicode"/>
              </a:rPr>
              <a:t>Hal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tersebut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90">
                <a:latin typeface="Lucida Sans Unicode"/>
                <a:cs typeface="Lucida Sans Unicode"/>
              </a:rPr>
              <a:t>tentunya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beralasan,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85">
                <a:latin typeface="Lucida Sans Unicode"/>
                <a:cs typeface="Lucida Sans Unicode"/>
              </a:rPr>
              <a:t>Di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85">
                <a:latin typeface="Lucida Sans Unicode"/>
                <a:cs typeface="Lucida Sans Unicode"/>
              </a:rPr>
              <a:t>bawah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40">
                <a:latin typeface="Lucida Sans Unicode"/>
                <a:cs typeface="Lucida Sans Unicode"/>
              </a:rPr>
              <a:t>ini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adalah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5">
                <a:latin typeface="Lucida Sans Unicode"/>
                <a:cs typeface="Lucida Sans Unicode"/>
              </a:rPr>
              <a:t>beberapa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alasan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kuat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90">
                <a:latin typeface="Lucida Sans Unicode"/>
                <a:cs typeface="Lucida Sans Unicode"/>
              </a:rPr>
              <a:t>mengapa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25">
                <a:latin typeface="Lucida Sans Unicode"/>
                <a:cs typeface="Lucida Sans Unicode"/>
              </a:rPr>
              <a:t>banyak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00">
                <a:latin typeface="Lucida Sans Unicode"/>
                <a:cs typeface="Lucida Sans Unicode"/>
              </a:rPr>
              <a:t>orang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30">
                <a:latin typeface="Lucida Sans Unicode"/>
                <a:cs typeface="Lucida Sans Unicode"/>
              </a:rPr>
              <a:t>lebih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memilih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dan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90">
                <a:latin typeface="Lucida Sans Unicode"/>
                <a:cs typeface="Lucida Sans Unicode"/>
              </a:rPr>
              <a:t>menjadikan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95">
                <a:latin typeface="Lucida Sans Unicode"/>
                <a:cs typeface="Lucida Sans Unicode"/>
              </a:rPr>
              <a:t>menjadi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90">
                <a:latin typeface="Lucida Sans Unicode"/>
                <a:cs typeface="Lucida Sans Unicode"/>
                <a:hlinkClick r:id="rId2"/>
              </a:rPr>
              <a:t>bahasa</a:t>
            </a:r>
            <a:r>
              <a:rPr dirty="0" sz="2300" spc="-105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300" spc="140">
                <a:latin typeface="Lucida Sans Unicode"/>
                <a:cs typeface="Lucida Sans Unicode"/>
                <a:hlinkClick r:id="rId2"/>
              </a:rPr>
              <a:t>pemrograman</a:t>
            </a:r>
            <a:r>
              <a:rPr dirty="0" sz="2300" spc="-105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300" spc="45">
                <a:latin typeface="Lucida Sans Unicode"/>
                <a:cs typeface="Lucida Sans Unicode"/>
                <a:hlinkClick r:id="rId2"/>
              </a:rPr>
              <a:t>terpopuler</a:t>
            </a:r>
            <a:r>
              <a:rPr dirty="0" sz="2300" spc="-110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300" spc="-235">
                <a:latin typeface="Lucida Sans Unicode"/>
                <a:cs typeface="Lucida Sans Unicode"/>
              </a:rPr>
              <a:t>:</a:t>
            </a:r>
            <a:endParaRPr sz="2300">
              <a:latin typeface="Lucida Sans Unicode"/>
              <a:cs typeface="Lucida Sans Unicode"/>
            </a:endParaRPr>
          </a:p>
          <a:p>
            <a:pPr marL="516255" indent="-18669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516890" algn="l"/>
              </a:tabLst>
            </a:pP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adalah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14">
                <a:latin typeface="Lucida Sans Unicode"/>
                <a:cs typeface="Lucida Sans Unicode"/>
              </a:rPr>
              <a:t>merupakan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90">
                <a:latin typeface="Lucida Sans Unicode"/>
                <a:cs typeface="Lucida Sans Unicode"/>
              </a:rPr>
              <a:t>bahasa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bersifat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05">
                <a:latin typeface="Lucida Sans Unicode"/>
                <a:cs typeface="Lucida Sans Unicode"/>
              </a:rPr>
              <a:t>open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source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dan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0">
                <a:latin typeface="Lucida Sans Unicode"/>
                <a:cs typeface="Lucida Sans Unicode"/>
              </a:rPr>
              <a:t>gratis.</a:t>
            </a:r>
            <a:endParaRPr sz="2300">
              <a:latin typeface="Lucida Sans Unicode"/>
              <a:cs typeface="Lucida Sans Unicode"/>
            </a:endParaRPr>
          </a:p>
          <a:p>
            <a:pPr marL="516255" indent="-26289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516890" algn="l"/>
              </a:tabLst>
            </a:pPr>
            <a:r>
              <a:rPr dirty="0" sz="2300" spc="55">
                <a:latin typeface="Lucida Sans Unicode"/>
                <a:cs typeface="Lucida Sans Unicode"/>
              </a:rPr>
              <a:t>Proses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  <a:hlinkClick r:id="rId3"/>
              </a:rPr>
              <a:t>belajar</a:t>
            </a:r>
            <a:r>
              <a:rPr dirty="0" sz="2300" spc="-10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300" spc="140">
                <a:latin typeface="Lucida Sans Unicode"/>
                <a:cs typeface="Lucida Sans Unicode"/>
                <a:hlinkClick r:id="rId3"/>
              </a:rPr>
              <a:t>pemrograman</a:t>
            </a:r>
            <a:r>
              <a:rPr dirty="0" sz="2300" spc="-10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300" spc="25">
                <a:latin typeface="Lucida Sans Unicode"/>
                <a:cs typeface="Lucida Sans Unicode"/>
                <a:hlinkClick r:id="rId3"/>
              </a:rPr>
              <a:t>PHP</a:t>
            </a:r>
            <a:r>
              <a:rPr dirty="0" sz="2300" spc="-10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30">
                <a:latin typeface="Lucida Sans Unicode"/>
                <a:cs typeface="Lucida Sans Unicode"/>
              </a:rPr>
              <a:t>lebih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singkat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dibandingkan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40">
                <a:latin typeface="Lucida Sans Unicode"/>
                <a:cs typeface="Lucida Sans Unicode"/>
              </a:rPr>
              <a:t>dengan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90">
                <a:latin typeface="Lucida Sans Unicode"/>
                <a:cs typeface="Lucida Sans Unicode"/>
              </a:rPr>
              <a:t>bahasa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lain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seperti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10">
                <a:latin typeface="Lucida Sans Unicode"/>
                <a:cs typeface="Lucida Sans Unicode"/>
              </a:rPr>
              <a:t>JSP,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60">
                <a:latin typeface="Lucida Sans Unicode"/>
                <a:cs typeface="Lucida Sans Unicode"/>
              </a:rPr>
              <a:t>ASP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dll.</a:t>
            </a:r>
            <a:endParaRPr sz="2300">
              <a:latin typeface="Lucida Sans Unicode"/>
              <a:cs typeface="Lucida Sans Unicode"/>
            </a:endParaRPr>
          </a:p>
          <a:p>
            <a:pPr marL="516255" indent="-26670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516890" algn="l"/>
              </a:tabLst>
            </a:pPr>
            <a:r>
              <a:rPr dirty="0" sz="2300" spc="105">
                <a:latin typeface="Lucida Sans Unicode"/>
                <a:cs typeface="Lucida Sans Unicode"/>
              </a:rPr>
              <a:t>Karena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85">
                <a:latin typeface="Lucida Sans Unicode"/>
                <a:cs typeface="Lucida Sans Unicode"/>
              </a:rPr>
              <a:t>Bahasa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40">
                <a:latin typeface="Lucida Sans Unicode"/>
                <a:cs typeface="Lucida Sans Unicode"/>
              </a:rPr>
              <a:t>pemrograman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">
                <a:latin typeface="Lucida Sans Unicode"/>
                <a:cs typeface="Lucida Sans Unicode"/>
              </a:rPr>
              <a:t>terpopuler,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20">
                <a:latin typeface="Lucida Sans Unicode"/>
                <a:cs typeface="Lucida Sans Unicode"/>
              </a:rPr>
              <a:t>Maka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60">
                <a:latin typeface="Lucida Sans Unicode"/>
                <a:cs typeface="Lucida Sans Unicode"/>
              </a:rPr>
              <a:t>komunitas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25">
                <a:latin typeface="Lucida Sans Unicode"/>
                <a:cs typeface="Lucida Sans Unicode"/>
              </a:rPr>
              <a:t>banyak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75">
                <a:latin typeface="Lucida Sans Unicode"/>
                <a:cs typeface="Lucida Sans Unicode"/>
              </a:rPr>
              <a:t>dokumentasi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30">
                <a:latin typeface="Lucida Sans Unicode"/>
                <a:cs typeface="Lucida Sans Unicode"/>
              </a:rPr>
              <a:t>lebih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10">
                <a:latin typeface="Lucida Sans Unicode"/>
                <a:cs typeface="Lucida Sans Unicode"/>
              </a:rPr>
              <a:t>besar</a:t>
            </a:r>
            <a:endParaRPr sz="2300">
              <a:latin typeface="Lucida Sans Unicode"/>
              <a:cs typeface="Lucida Sans Unicode"/>
            </a:endParaRPr>
          </a:p>
          <a:p>
            <a:pPr marL="516255" marR="474980" indent="-278765">
              <a:lnSpc>
                <a:spcPts val="3250"/>
              </a:lnSpc>
              <a:spcBef>
                <a:spcPts val="190"/>
              </a:spcBef>
              <a:buAutoNum type="arabicPeriod"/>
              <a:tabLst>
                <a:tab pos="516890" algn="l"/>
              </a:tabLst>
            </a:pPr>
            <a:r>
              <a:rPr dirty="0" sz="2300" spc="140">
                <a:latin typeface="Lucida Sans Unicode"/>
                <a:cs typeface="Lucida Sans Unicode"/>
              </a:rPr>
              <a:t>Sebagian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10">
                <a:latin typeface="Lucida Sans Unicode"/>
                <a:cs typeface="Lucida Sans Unicode"/>
              </a:rPr>
              <a:t>besar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server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40">
                <a:latin typeface="Lucida Sans Unicode"/>
                <a:cs typeface="Lucida Sans Unicode"/>
              </a:rPr>
              <a:t>web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hosting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mendukung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60">
                <a:latin typeface="Lucida Sans Unicode"/>
                <a:cs typeface="Lucida Sans Unicode"/>
              </a:rPr>
              <a:t>secara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default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tidak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seperti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90">
                <a:latin typeface="Lucida Sans Unicode"/>
                <a:cs typeface="Lucida Sans Unicode"/>
              </a:rPr>
              <a:t>bahasa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lain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seperti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60">
                <a:latin typeface="Lucida Sans Unicode"/>
                <a:cs typeface="Lucida Sans Unicode"/>
              </a:rPr>
              <a:t>ASP </a:t>
            </a:r>
            <a:r>
              <a:rPr dirty="0" sz="2300" spc="-710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05">
                <a:latin typeface="Lucida Sans Unicode"/>
                <a:cs typeface="Lucida Sans Unicode"/>
              </a:rPr>
              <a:t>membutuhkan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IIS.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40">
                <a:latin typeface="Lucida Sans Unicode"/>
                <a:cs typeface="Lucida Sans Unicode"/>
              </a:rPr>
              <a:t>Ini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90">
                <a:latin typeface="Lucida Sans Unicode"/>
                <a:cs typeface="Lucida Sans Unicode"/>
              </a:rPr>
              <a:t>menjadikan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pilihan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hemat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biaya.</a:t>
            </a:r>
            <a:endParaRPr sz="2300">
              <a:latin typeface="Lucida Sans Unicode"/>
              <a:cs typeface="Lucida Sans Unicode"/>
            </a:endParaRPr>
          </a:p>
          <a:p>
            <a:pPr marL="516255" indent="-278130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16890" algn="l"/>
              </a:tabLst>
            </a:pP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diperbarui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60">
                <a:latin typeface="Lucida Sans Unicode"/>
                <a:cs typeface="Lucida Sans Unicode"/>
              </a:rPr>
              <a:t>secara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teratur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5">
                <a:latin typeface="Lucida Sans Unicode"/>
                <a:cs typeface="Lucida Sans Unicode"/>
              </a:rPr>
              <a:t>untuk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mengikuti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tren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">
                <a:latin typeface="Lucida Sans Unicode"/>
                <a:cs typeface="Lucida Sans Unicode"/>
              </a:rPr>
              <a:t>teknologi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30">
                <a:latin typeface="Lucida Sans Unicode"/>
                <a:cs typeface="Lucida Sans Unicode"/>
              </a:rPr>
              <a:t>terbaru.</a:t>
            </a:r>
            <a:endParaRPr sz="2300">
              <a:latin typeface="Lucida Sans Unicode"/>
              <a:cs typeface="Lucida Sans Unicode"/>
            </a:endParaRPr>
          </a:p>
          <a:p>
            <a:pPr marL="516255" marR="5080" indent="-280035">
              <a:lnSpc>
                <a:spcPts val="3250"/>
              </a:lnSpc>
              <a:spcBef>
                <a:spcPts val="195"/>
              </a:spcBef>
              <a:buAutoNum type="arabicPeriod"/>
              <a:tabLst>
                <a:tab pos="516890" algn="l"/>
              </a:tabLst>
            </a:pPr>
            <a:r>
              <a:rPr dirty="0" sz="2300" spc="25">
                <a:latin typeface="Lucida Sans Unicode"/>
                <a:cs typeface="Lucida Sans Unicode"/>
              </a:rPr>
              <a:t>PHP </a:t>
            </a:r>
            <a:r>
              <a:rPr dirty="0" sz="2300" spc="165">
                <a:latin typeface="Lucida Sans Unicode"/>
                <a:cs typeface="Lucida Sans Unicode"/>
              </a:rPr>
              <a:t>adalah </a:t>
            </a:r>
            <a:r>
              <a:rPr dirty="0" sz="2300" spc="190">
                <a:latin typeface="Lucida Sans Unicode"/>
                <a:cs typeface="Lucida Sans Unicode"/>
              </a:rPr>
              <a:t>bahasa </a:t>
            </a:r>
            <a:r>
              <a:rPr dirty="0" sz="2300" spc="35">
                <a:latin typeface="Lucida Sans Unicode"/>
                <a:cs typeface="Lucida Sans Unicode"/>
              </a:rPr>
              <a:t>scripting </a:t>
            </a:r>
            <a:r>
              <a:rPr dirty="0" sz="2300" spc="-25">
                <a:latin typeface="Lucida Sans Unicode"/>
                <a:cs typeface="Lucida Sans Unicode"/>
              </a:rPr>
              <a:t>sisi </a:t>
            </a:r>
            <a:r>
              <a:rPr dirty="0" sz="2300" spc="55">
                <a:latin typeface="Lucida Sans Unicode"/>
                <a:cs typeface="Lucida Sans Unicode"/>
              </a:rPr>
              <a:t>server </a:t>
            </a:r>
            <a:r>
              <a:rPr dirty="0" sz="2300" spc="-114">
                <a:latin typeface="Lucida Sans Unicode"/>
                <a:cs typeface="Lucida Sans Unicode"/>
              </a:rPr>
              <a:t>; </a:t>
            </a:r>
            <a:r>
              <a:rPr dirty="0" sz="2300" spc="150">
                <a:latin typeface="Lucida Sans Unicode"/>
                <a:cs typeface="Lucida Sans Unicode"/>
              </a:rPr>
              <a:t>yang </a:t>
            </a:r>
            <a:r>
              <a:rPr dirty="0" sz="2300" spc="50">
                <a:latin typeface="Lucida Sans Unicode"/>
                <a:cs typeface="Lucida Sans Unicode"/>
              </a:rPr>
              <a:t>berarti </a:t>
            </a:r>
            <a:r>
              <a:rPr dirty="0" sz="2300" spc="165">
                <a:latin typeface="Lucida Sans Unicode"/>
                <a:cs typeface="Lucida Sans Unicode"/>
              </a:rPr>
              <a:t>hanya </a:t>
            </a:r>
            <a:r>
              <a:rPr dirty="0" sz="2300" spc="35">
                <a:latin typeface="Lucida Sans Unicode"/>
                <a:cs typeface="Lucida Sans Unicode"/>
              </a:rPr>
              <a:t>perlu </a:t>
            </a:r>
            <a:r>
              <a:rPr dirty="0" sz="2300" spc="100">
                <a:latin typeface="Lucida Sans Unicode"/>
                <a:cs typeface="Lucida Sans Unicode"/>
              </a:rPr>
              <a:t>menginstalnya </a:t>
            </a:r>
            <a:r>
              <a:rPr dirty="0" sz="2300" spc="15">
                <a:latin typeface="Lucida Sans Unicode"/>
                <a:cs typeface="Lucida Sans Unicode"/>
              </a:rPr>
              <a:t>di </a:t>
            </a:r>
            <a:r>
              <a:rPr dirty="0" sz="2300" spc="55">
                <a:latin typeface="Lucida Sans Unicode"/>
                <a:cs typeface="Lucida Sans Unicode"/>
              </a:rPr>
              <a:t>server </a:t>
            </a:r>
            <a:r>
              <a:rPr dirty="0" sz="2300" spc="165">
                <a:latin typeface="Lucida Sans Unicode"/>
                <a:cs typeface="Lucida Sans Unicode"/>
              </a:rPr>
              <a:t>dan </a:t>
            </a:r>
            <a:r>
              <a:rPr dirty="0" sz="2300" spc="55">
                <a:latin typeface="Lucida Sans Unicode"/>
                <a:cs typeface="Lucida Sans Unicode"/>
              </a:rPr>
              <a:t>komputer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-20">
                <a:latin typeface="Lucida Sans Unicode"/>
                <a:cs typeface="Lucida Sans Unicode"/>
              </a:rPr>
              <a:t>klien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30">
                <a:latin typeface="Lucida Sans Unicode"/>
                <a:cs typeface="Lucida Sans Unicode"/>
              </a:rPr>
              <a:t>meminta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95">
                <a:latin typeface="Lucida Sans Unicode"/>
                <a:cs typeface="Lucida Sans Unicode"/>
              </a:rPr>
              <a:t>sumber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210">
                <a:latin typeface="Lucida Sans Unicode"/>
                <a:cs typeface="Lucida Sans Unicode"/>
              </a:rPr>
              <a:t>daya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dari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server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tidak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perlu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menginstal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PHP;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hanya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55">
                <a:latin typeface="Lucida Sans Unicode"/>
                <a:cs typeface="Lucida Sans Unicode"/>
              </a:rPr>
              <a:t>peramban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40">
                <a:latin typeface="Lucida Sans Unicode"/>
                <a:cs typeface="Lucida Sans Unicode"/>
              </a:rPr>
              <a:t>web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30">
                <a:latin typeface="Lucida Sans Unicode"/>
                <a:cs typeface="Lucida Sans Unicode"/>
              </a:rPr>
              <a:t>saja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20">
                <a:latin typeface="Lucida Sans Unicode"/>
                <a:cs typeface="Lucida Sans Unicode"/>
              </a:rPr>
              <a:t>sudah </a:t>
            </a:r>
            <a:r>
              <a:rPr dirty="0" sz="2300" spc="-710">
                <a:latin typeface="Lucida Sans Unicode"/>
                <a:cs typeface="Lucida Sans Unicode"/>
              </a:rPr>
              <a:t> </a:t>
            </a:r>
            <a:r>
              <a:rPr dirty="0" sz="2300" spc="15">
                <a:latin typeface="Lucida Sans Unicode"/>
                <a:cs typeface="Lucida Sans Unicode"/>
              </a:rPr>
              <a:t>cukup.</a:t>
            </a:r>
            <a:endParaRPr sz="2300">
              <a:latin typeface="Lucida Sans Unicode"/>
              <a:cs typeface="Lucida Sans Unicode"/>
            </a:endParaRPr>
          </a:p>
          <a:p>
            <a:pPr marL="516255" marR="271780" indent="-254000">
              <a:lnSpc>
                <a:spcPts val="3250"/>
              </a:lnSpc>
              <a:spcBef>
                <a:spcPts val="10"/>
              </a:spcBef>
              <a:buAutoNum type="arabicPeriod"/>
              <a:tabLst>
                <a:tab pos="516890" algn="l"/>
              </a:tabLst>
            </a:pPr>
            <a:r>
              <a:rPr dirty="0" sz="2300" spc="25">
                <a:latin typeface="Lucida Sans Unicode"/>
                <a:cs typeface="Lucida Sans Unicode"/>
              </a:rPr>
              <a:t>PHP </a:t>
            </a:r>
            <a:r>
              <a:rPr dirty="0" sz="2300" spc="60">
                <a:latin typeface="Lucida Sans Unicode"/>
                <a:cs typeface="Lucida Sans Unicode"/>
              </a:rPr>
              <a:t>bekerja </a:t>
            </a:r>
            <a:r>
              <a:rPr dirty="0" sz="2300" spc="225">
                <a:latin typeface="Lucida Sans Unicode"/>
                <a:cs typeface="Lucida Sans Unicode"/>
              </a:rPr>
              <a:t>sama </a:t>
            </a:r>
            <a:r>
              <a:rPr dirty="0" sz="2300" spc="140">
                <a:latin typeface="Lucida Sans Unicode"/>
                <a:cs typeface="Lucida Sans Unicode"/>
              </a:rPr>
              <a:t>dengan </a:t>
            </a:r>
            <a:r>
              <a:rPr dirty="0" sz="2300" spc="15">
                <a:latin typeface="Lucida Sans Unicode"/>
                <a:cs typeface="Lucida Sans Unicode"/>
              </a:rPr>
              <a:t>MySQL </a:t>
            </a:r>
            <a:r>
              <a:rPr dirty="0" sz="2300" spc="-114">
                <a:latin typeface="Lucida Sans Unicode"/>
                <a:cs typeface="Lucida Sans Unicode"/>
              </a:rPr>
              <a:t>; </a:t>
            </a:r>
            <a:r>
              <a:rPr dirty="0" sz="2300" spc="40">
                <a:latin typeface="Lucida Sans Unicode"/>
                <a:cs typeface="Lucida Sans Unicode"/>
              </a:rPr>
              <a:t>Hal </a:t>
            </a:r>
            <a:r>
              <a:rPr dirty="0" sz="2300" spc="-40">
                <a:latin typeface="Lucida Sans Unicode"/>
                <a:cs typeface="Lucida Sans Unicode"/>
              </a:rPr>
              <a:t>ini </a:t>
            </a:r>
            <a:r>
              <a:rPr dirty="0" sz="2300" spc="35">
                <a:latin typeface="Lucida Sans Unicode"/>
                <a:cs typeface="Lucida Sans Unicode"/>
              </a:rPr>
              <a:t>tidak </a:t>
            </a:r>
            <a:r>
              <a:rPr dirty="0" sz="2300" spc="50">
                <a:latin typeface="Lucida Sans Unicode"/>
                <a:cs typeface="Lucida Sans Unicode"/>
              </a:rPr>
              <a:t>berarti </a:t>
            </a:r>
            <a:r>
              <a:rPr dirty="0" sz="2300" spc="165">
                <a:latin typeface="Lucida Sans Unicode"/>
                <a:cs typeface="Lucida Sans Unicode"/>
              </a:rPr>
              <a:t>dapat </a:t>
            </a:r>
            <a:r>
              <a:rPr dirty="0" sz="2300" spc="125">
                <a:latin typeface="Lucida Sans Unicode"/>
                <a:cs typeface="Lucida Sans Unicode"/>
              </a:rPr>
              <a:t>menggunakan </a:t>
            </a:r>
            <a:r>
              <a:rPr dirty="0" sz="2300" spc="25">
                <a:latin typeface="Lucida Sans Unicode"/>
                <a:cs typeface="Lucida Sans Unicode"/>
              </a:rPr>
              <a:t>PHP </a:t>
            </a:r>
            <a:r>
              <a:rPr dirty="0" sz="2300" spc="140">
                <a:latin typeface="Lucida Sans Unicode"/>
                <a:cs typeface="Lucida Sans Unicode"/>
              </a:rPr>
              <a:t>dengan </a:t>
            </a:r>
            <a:r>
              <a:rPr dirty="0" sz="2300" spc="65">
                <a:latin typeface="Lucida Sans Unicode"/>
                <a:cs typeface="Lucida Sans Unicode"/>
              </a:rPr>
              <a:t>sistem </a:t>
            </a:r>
            <a:r>
              <a:rPr dirty="0" sz="2300" spc="70">
                <a:latin typeface="Lucida Sans Unicode"/>
                <a:cs typeface="Lucida Sans Unicode"/>
              </a:rPr>
              <a:t> </a:t>
            </a:r>
            <a:r>
              <a:rPr dirty="0" sz="2300" spc="160">
                <a:latin typeface="Lucida Sans Unicode"/>
                <a:cs typeface="Lucida Sans Unicode"/>
              </a:rPr>
              <a:t>manajemen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basis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80">
                <a:latin typeface="Lucida Sans Unicode"/>
                <a:cs typeface="Lucida Sans Unicode"/>
              </a:rPr>
              <a:t>data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lainnya.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14">
                <a:latin typeface="Lucida Sans Unicode"/>
                <a:cs typeface="Lucida Sans Unicode"/>
              </a:rPr>
              <a:t>Anda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10">
                <a:latin typeface="Lucida Sans Unicode"/>
                <a:cs typeface="Lucida Sans Unicode"/>
              </a:rPr>
              <a:t>masih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dapat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25">
                <a:latin typeface="Lucida Sans Unicode"/>
                <a:cs typeface="Lucida Sans Unicode"/>
              </a:rPr>
              <a:t>menggunakan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140">
                <a:latin typeface="Lucida Sans Unicode"/>
                <a:cs typeface="Lucida Sans Unicode"/>
              </a:rPr>
              <a:t>dengan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20">
                <a:latin typeface="Lucida Sans Unicode"/>
                <a:cs typeface="Lucida Sans Unicode"/>
              </a:rPr>
              <a:t>Postgres,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Peramal,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75">
                <a:latin typeface="Lucida Sans Unicode"/>
                <a:cs typeface="Lucida Sans Unicode"/>
              </a:rPr>
              <a:t>MS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-15">
                <a:latin typeface="Lucida Sans Unicode"/>
                <a:cs typeface="Lucida Sans Unicode"/>
              </a:rPr>
              <a:t>SQL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70">
                <a:latin typeface="Lucida Sans Unicode"/>
                <a:cs typeface="Lucida Sans Unicode"/>
              </a:rPr>
              <a:t>Server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 spc="70">
                <a:latin typeface="Lucida Sans Unicode"/>
                <a:cs typeface="Lucida Sans Unicode"/>
              </a:rPr>
              <a:t>ODBC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dll.</a:t>
            </a:r>
            <a:endParaRPr sz="2300">
              <a:latin typeface="Lucida Sans Unicode"/>
              <a:cs typeface="Lucida Sans Unicode"/>
            </a:endParaRPr>
          </a:p>
          <a:p>
            <a:pPr marL="516255" marR="815975" indent="-279400">
              <a:lnSpc>
                <a:spcPts val="3250"/>
              </a:lnSpc>
              <a:buAutoNum type="arabicPeriod"/>
              <a:tabLst>
                <a:tab pos="516890" algn="l"/>
              </a:tabLst>
            </a:pPr>
            <a:r>
              <a:rPr dirty="0" sz="2300" spc="25">
                <a:latin typeface="Lucida Sans Unicode"/>
                <a:cs typeface="Lucida Sans Unicode"/>
              </a:rPr>
              <a:t>PHP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adalah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90">
                <a:latin typeface="Lucida Sans Unicode"/>
                <a:cs typeface="Lucida Sans Unicode"/>
              </a:rPr>
              <a:t>bahasa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lintas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platform;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berarti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65">
                <a:latin typeface="Lucida Sans Unicode"/>
                <a:cs typeface="Lucida Sans Unicode"/>
              </a:rPr>
              <a:t>dapat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215">
                <a:latin typeface="Lucida Sans Unicode"/>
                <a:cs typeface="Lucida Sans Unicode"/>
              </a:rPr>
              <a:t>pada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aplikasi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">
                <a:latin typeface="Lucida Sans Unicode"/>
                <a:cs typeface="Lucida Sans Unicode"/>
              </a:rPr>
              <a:t>di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sejumlah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sistem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75">
                <a:latin typeface="Lucida Sans Unicode"/>
                <a:cs typeface="Lucida Sans Unicode"/>
              </a:rPr>
              <a:t>operasi</a:t>
            </a:r>
            <a:r>
              <a:rPr dirty="0" sz="2300" spc="-9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yang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130">
                <a:latin typeface="Lucida Sans Unicode"/>
                <a:cs typeface="Lucida Sans Unicode"/>
              </a:rPr>
              <a:t>berbeda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seperti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windows,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125">
                <a:latin typeface="Lucida Sans Unicode"/>
                <a:cs typeface="Lucida Sans Unicode"/>
              </a:rPr>
              <a:t>Linux,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185">
                <a:latin typeface="Lucida Sans Unicode"/>
                <a:cs typeface="Lucida Sans Unicode"/>
              </a:rPr>
              <a:t>Mac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OS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dll.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32582" y="8988308"/>
            <a:ext cx="1955800" cy="1299210"/>
          </a:xfrm>
          <a:custGeom>
            <a:avLst/>
            <a:gdLst/>
            <a:ahLst/>
            <a:cxnLst/>
            <a:rect l="l" t="t" r="r" b="b"/>
            <a:pathLst>
              <a:path w="1955800" h="1299209">
                <a:moveTo>
                  <a:pt x="69555" y="1298691"/>
                </a:moveTo>
                <a:lnTo>
                  <a:pt x="0" y="1183797"/>
                </a:lnTo>
                <a:lnTo>
                  <a:pt x="1955415" y="0"/>
                </a:lnTo>
                <a:lnTo>
                  <a:pt x="1955415" y="92718"/>
                </a:lnTo>
                <a:lnTo>
                  <a:pt x="110371" y="1209698"/>
                </a:lnTo>
                <a:lnTo>
                  <a:pt x="164247" y="1298691"/>
                </a:lnTo>
                <a:lnTo>
                  <a:pt x="69555" y="12986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5922209" y="0"/>
            <a:ext cx="2366010" cy="4184650"/>
            <a:chOff x="15922209" y="0"/>
            <a:chExt cx="2366010" cy="4184650"/>
          </a:xfrm>
        </p:grpSpPr>
        <p:sp>
          <p:nvSpPr>
            <p:cNvPr id="6" name="object 6"/>
            <p:cNvSpPr/>
            <p:nvPr/>
          </p:nvSpPr>
          <p:spPr>
            <a:xfrm>
              <a:off x="15922206" y="0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94" y="12"/>
                  </a:moveTo>
                  <a:lnTo>
                    <a:pt x="2287016" y="12"/>
                  </a:lnTo>
                  <a:lnTo>
                    <a:pt x="818616" y="0"/>
                  </a:lnTo>
                  <a:lnTo>
                    <a:pt x="1456893" y="449021"/>
                  </a:lnTo>
                  <a:lnTo>
                    <a:pt x="0" y="2520035"/>
                  </a:lnTo>
                  <a:lnTo>
                    <a:pt x="2365794" y="4184294"/>
                  </a:lnTo>
                  <a:lnTo>
                    <a:pt x="2365794" y="12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21087" y="0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1" y="465000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2" y="348336"/>
                  </a:lnTo>
                  <a:lnTo>
                    <a:pt x="885746" y="0"/>
                  </a:lnTo>
                  <a:lnTo>
                    <a:pt x="988124" y="0"/>
                  </a:lnTo>
                  <a:lnTo>
                    <a:pt x="661011" y="46500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64100" y="0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49"/>
                  </a:moveTo>
                  <a:lnTo>
                    <a:pt x="0" y="146959"/>
                  </a:lnTo>
                  <a:lnTo>
                    <a:pt x="103381" y="0"/>
                  </a:lnTo>
                  <a:lnTo>
                    <a:pt x="2323898" y="0"/>
                  </a:lnTo>
                  <a:lnTo>
                    <a:pt x="2323898" y="1781749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25140" y="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8" y="1728189"/>
                  </a:moveTo>
                  <a:lnTo>
                    <a:pt x="0" y="136340"/>
                  </a:lnTo>
                  <a:lnTo>
                    <a:pt x="95910" y="0"/>
                  </a:lnTo>
                  <a:lnTo>
                    <a:pt x="2262858" y="0"/>
                  </a:lnTo>
                  <a:lnTo>
                    <a:pt x="2262858" y="172818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209455" y="11"/>
            <a:ext cx="2078989" cy="3929379"/>
          </a:xfrm>
          <a:custGeom>
            <a:avLst/>
            <a:gdLst/>
            <a:ahLst/>
            <a:cxnLst/>
            <a:rect l="l" t="t" r="r" b="b"/>
            <a:pathLst>
              <a:path w="2078990" h="3929379">
                <a:moveTo>
                  <a:pt x="2078545" y="1401800"/>
                </a:moveTo>
                <a:lnTo>
                  <a:pt x="1274965" y="836523"/>
                </a:lnTo>
                <a:lnTo>
                  <a:pt x="1863432" y="0"/>
                </a:lnTo>
                <a:lnTo>
                  <a:pt x="1735594" y="0"/>
                </a:lnTo>
                <a:lnTo>
                  <a:pt x="1189443" y="776363"/>
                </a:lnTo>
                <a:lnTo>
                  <a:pt x="185318" y="69989"/>
                </a:lnTo>
                <a:lnTo>
                  <a:pt x="234556" y="0"/>
                </a:lnTo>
                <a:lnTo>
                  <a:pt x="125234" y="0"/>
                </a:lnTo>
                <a:lnTo>
                  <a:pt x="59639" y="93230"/>
                </a:lnTo>
                <a:lnTo>
                  <a:pt x="1136904" y="851052"/>
                </a:lnTo>
                <a:lnTo>
                  <a:pt x="0" y="2467178"/>
                </a:lnTo>
                <a:lnTo>
                  <a:pt x="2078545" y="3929367"/>
                </a:lnTo>
                <a:lnTo>
                  <a:pt x="2078545" y="3798798"/>
                </a:lnTo>
                <a:lnTo>
                  <a:pt x="146977" y="2440000"/>
                </a:lnTo>
                <a:lnTo>
                  <a:pt x="1222425" y="911212"/>
                </a:lnTo>
                <a:lnTo>
                  <a:pt x="2078545" y="1513459"/>
                </a:lnTo>
                <a:lnTo>
                  <a:pt x="2078545" y="1401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6119760" y="7628225"/>
            <a:ext cx="2168525" cy="2659380"/>
            <a:chOff x="16119760" y="7628225"/>
            <a:chExt cx="2168525" cy="2659380"/>
          </a:xfrm>
        </p:grpSpPr>
        <p:sp>
          <p:nvSpPr>
            <p:cNvPr id="12" name="object 12"/>
            <p:cNvSpPr/>
            <p:nvPr/>
          </p:nvSpPr>
          <p:spPr>
            <a:xfrm>
              <a:off x="16119760" y="8807195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9" y="1479803"/>
                  </a:moveTo>
                  <a:lnTo>
                    <a:pt x="101199" y="1479803"/>
                  </a:lnTo>
                  <a:lnTo>
                    <a:pt x="0" y="1312640"/>
                  </a:lnTo>
                  <a:lnTo>
                    <a:pt x="2168239" y="0"/>
                  </a:lnTo>
                  <a:lnTo>
                    <a:pt x="2168239" y="1479803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871093" y="7628225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5" y="2658774"/>
                  </a:moveTo>
                  <a:lnTo>
                    <a:pt x="1090308" y="2658774"/>
                  </a:lnTo>
                  <a:lnTo>
                    <a:pt x="0" y="857786"/>
                  </a:lnTo>
                  <a:lnTo>
                    <a:pt x="1416905" y="0"/>
                  </a:lnTo>
                  <a:lnTo>
                    <a:pt x="1416905" y="2658774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16679" y="7667026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20" y="2619972"/>
                  </a:moveTo>
                  <a:lnTo>
                    <a:pt x="1083524" y="2619972"/>
                  </a:lnTo>
                  <a:lnTo>
                    <a:pt x="0" y="830190"/>
                  </a:lnTo>
                  <a:lnTo>
                    <a:pt x="1371320" y="0"/>
                  </a:lnTo>
                  <a:lnTo>
                    <a:pt x="1371320" y="2619972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099380" y="7821784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96" y="2465215"/>
                  </a:moveTo>
                  <a:lnTo>
                    <a:pt x="0" y="719582"/>
                  </a:lnTo>
                  <a:lnTo>
                    <a:pt x="1188618" y="0"/>
                  </a:lnTo>
                  <a:lnTo>
                    <a:pt x="1188618" y="79175"/>
                  </a:lnTo>
                  <a:lnTo>
                    <a:pt x="94249" y="741700"/>
                  </a:lnTo>
                  <a:lnTo>
                    <a:pt x="1137656" y="2465215"/>
                  </a:lnTo>
                  <a:lnTo>
                    <a:pt x="1056796" y="2465215"/>
                  </a:lnTo>
                  <a:close/>
                </a:path>
                <a:path w="1188719" h="2465704">
                  <a:moveTo>
                    <a:pt x="1176375" y="2465215"/>
                  </a:moveTo>
                  <a:lnTo>
                    <a:pt x="1188618" y="2457803"/>
                  </a:lnTo>
                  <a:lnTo>
                    <a:pt x="1188618" y="2465215"/>
                  </a:lnTo>
                  <a:lnTo>
                    <a:pt x="1176375" y="24652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06" y="0"/>
            <a:ext cx="18272760" cy="10287000"/>
          </a:xfrm>
          <a:custGeom>
            <a:avLst/>
            <a:gdLst/>
            <a:ahLst/>
            <a:cxnLst/>
            <a:rect l="l" t="t" r="r" b="b"/>
            <a:pathLst>
              <a:path w="18272760" h="10287000">
                <a:moveTo>
                  <a:pt x="0" y="0"/>
                </a:moveTo>
                <a:lnTo>
                  <a:pt x="18272192" y="0"/>
                </a:lnTo>
                <a:lnTo>
                  <a:pt x="18272192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26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5773268"/>
            <a:ext cx="1943735" cy="4514215"/>
          </a:xfrm>
          <a:custGeom>
            <a:avLst/>
            <a:gdLst/>
            <a:ahLst/>
            <a:cxnLst/>
            <a:rect l="l" t="t" r="r" b="b"/>
            <a:pathLst>
              <a:path w="1943735" h="4514215">
                <a:moveTo>
                  <a:pt x="0" y="4513730"/>
                </a:moveTo>
                <a:lnTo>
                  <a:pt x="0" y="199526"/>
                </a:lnTo>
                <a:lnTo>
                  <a:pt x="676145" y="0"/>
                </a:lnTo>
                <a:lnTo>
                  <a:pt x="1943193" y="4293702"/>
                </a:lnTo>
                <a:lnTo>
                  <a:pt x="1197572" y="4513730"/>
                </a:lnTo>
                <a:lnTo>
                  <a:pt x="0" y="451373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619587" y="0"/>
            <a:ext cx="2668905" cy="3096260"/>
          </a:xfrm>
          <a:custGeom>
            <a:avLst/>
            <a:gdLst/>
            <a:ahLst/>
            <a:cxnLst/>
            <a:rect l="l" t="t" r="r" b="b"/>
            <a:pathLst>
              <a:path w="2668905" h="3096260">
                <a:moveTo>
                  <a:pt x="2668411" y="3096103"/>
                </a:moveTo>
                <a:lnTo>
                  <a:pt x="0" y="2513540"/>
                </a:lnTo>
                <a:lnTo>
                  <a:pt x="548751" y="0"/>
                </a:lnTo>
                <a:lnTo>
                  <a:pt x="2668411" y="0"/>
                </a:lnTo>
                <a:lnTo>
                  <a:pt x="2668411" y="309610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92447" y="7083769"/>
            <a:ext cx="8486140" cy="3203575"/>
          </a:xfrm>
          <a:custGeom>
            <a:avLst/>
            <a:gdLst/>
            <a:ahLst/>
            <a:cxnLst/>
            <a:rect l="l" t="t" r="r" b="b"/>
            <a:pathLst>
              <a:path w="8486140" h="3203575">
                <a:moveTo>
                  <a:pt x="8485662" y="3203229"/>
                </a:moveTo>
                <a:lnTo>
                  <a:pt x="222530" y="3203229"/>
                </a:lnTo>
                <a:lnTo>
                  <a:pt x="0" y="740648"/>
                </a:lnTo>
                <a:lnTo>
                  <a:pt x="8196203" y="0"/>
                </a:lnTo>
                <a:lnTo>
                  <a:pt x="8485662" y="3203229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074995"/>
            <a:ext cx="1641475" cy="4212590"/>
          </a:xfrm>
          <a:custGeom>
            <a:avLst/>
            <a:gdLst/>
            <a:ahLst/>
            <a:cxnLst/>
            <a:rect l="l" t="t" r="r" b="b"/>
            <a:pathLst>
              <a:path w="1641475" h="4212590">
                <a:moveTo>
                  <a:pt x="0" y="151009"/>
                </a:moveTo>
                <a:lnTo>
                  <a:pt x="511732" y="0"/>
                </a:lnTo>
                <a:lnTo>
                  <a:pt x="1641292" y="3827789"/>
                </a:lnTo>
                <a:lnTo>
                  <a:pt x="339287" y="4212004"/>
                </a:lnTo>
                <a:lnTo>
                  <a:pt x="0" y="4212004"/>
                </a:lnTo>
                <a:lnTo>
                  <a:pt x="0" y="4182350"/>
                </a:lnTo>
                <a:lnTo>
                  <a:pt x="1486683" y="3743637"/>
                </a:lnTo>
                <a:lnTo>
                  <a:pt x="428330" y="157148"/>
                </a:lnTo>
                <a:lnTo>
                  <a:pt x="0" y="283546"/>
                </a:lnTo>
                <a:lnTo>
                  <a:pt x="0" y="151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880872" y="0"/>
            <a:ext cx="2407285" cy="2873375"/>
          </a:xfrm>
          <a:custGeom>
            <a:avLst/>
            <a:gdLst/>
            <a:ahLst/>
            <a:cxnLst/>
            <a:rect l="l" t="t" r="r" b="b"/>
            <a:pathLst>
              <a:path w="2407284" h="2873375">
                <a:moveTo>
                  <a:pt x="2407126" y="2872952"/>
                </a:moveTo>
                <a:lnTo>
                  <a:pt x="0" y="2347432"/>
                </a:lnTo>
                <a:lnTo>
                  <a:pt x="512487" y="0"/>
                </a:lnTo>
                <a:lnTo>
                  <a:pt x="627726" y="0"/>
                </a:lnTo>
                <a:lnTo>
                  <a:pt x="134521" y="2259109"/>
                </a:lnTo>
                <a:lnTo>
                  <a:pt x="2407126" y="2755261"/>
                </a:lnTo>
                <a:lnTo>
                  <a:pt x="2407126" y="2872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73273" y="7569005"/>
            <a:ext cx="7559675" cy="2718435"/>
          </a:xfrm>
          <a:custGeom>
            <a:avLst/>
            <a:gdLst/>
            <a:ahLst/>
            <a:cxnLst/>
            <a:rect l="l" t="t" r="r" b="b"/>
            <a:pathLst>
              <a:path w="7559675" h="2718434">
                <a:moveTo>
                  <a:pt x="185886" y="2717994"/>
                </a:moveTo>
                <a:lnTo>
                  <a:pt x="0" y="660925"/>
                </a:lnTo>
                <a:lnTo>
                  <a:pt x="7313973" y="0"/>
                </a:lnTo>
                <a:lnTo>
                  <a:pt x="7559584" y="2717994"/>
                </a:lnTo>
                <a:lnTo>
                  <a:pt x="7329615" y="2717994"/>
                </a:lnTo>
                <a:lnTo>
                  <a:pt x="7106479" y="248719"/>
                </a:lnTo>
                <a:lnTo>
                  <a:pt x="253572" y="867981"/>
                </a:lnTo>
                <a:lnTo>
                  <a:pt x="420749" y="2717994"/>
                </a:lnTo>
                <a:lnTo>
                  <a:pt x="185886" y="2717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3559" y="7808452"/>
            <a:ext cx="4093845" cy="2479040"/>
          </a:xfrm>
          <a:custGeom>
            <a:avLst/>
            <a:gdLst/>
            <a:ahLst/>
            <a:cxnLst/>
            <a:rect l="l" t="t" r="r" b="b"/>
            <a:pathLst>
              <a:path w="4093845" h="2479040">
                <a:moveTo>
                  <a:pt x="438651" y="2478547"/>
                </a:moveTo>
                <a:lnTo>
                  <a:pt x="0" y="992071"/>
                </a:lnTo>
                <a:lnTo>
                  <a:pt x="3361877" y="0"/>
                </a:lnTo>
                <a:lnTo>
                  <a:pt x="4093283" y="2478547"/>
                </a:lnTo>
                <a:lnTo>
                  <a:pt x="438651" y="247854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56722" y="0"/>
            <a:ext cx="1909445" cy="398145"/>
          </a:xfrm>
          <a:custGeom>
            <a:avLst/>
            <a:gdLst/>
            <a:ahLst/>
            <a:cxnLst/>
            <a:rect l="l" t="t" r="r" b="b"/>
            <a:pathLst>
              <a:path w="1909444" h="398145">
                <a:moveTo>
                  <a:pt x="1909102" y="0"/>
                </a:moveTo>
                <a:lnTo>
                  <a:pt x="1822248" y="397830"/>
                </a:lnTo>
                <a:lnTo>
                  <a:pt x="0" y="0"/>
                </a:lnTo>
                <a:lnTo>
                  <a:pt x="1909102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7565969"/>
            <a:ext cx="3658235" cy="2721610"/>
          </a:xfrm>
          <a:custGeom>
            <a:avLst/>
            <a:gdLst/>
            <a:ahLst/>
            <a:cxnLst/>
            <a:rect l="l" t="t" r="r" b="b"/>
            <a:pathLst>
              <a:path w="3658235" h="2721609">
                <a:moveTo>
                  <a:pt x="0" y="2721030"/>
                </a:moveTo>
                <a:lnTo>
                  <a:pt x="0" y="842542"/>
                </a:lnTo>
                <a:lnTo>
                  <a:pt x="2855161" y="0"/>
                </a:lnTo>
                <a:lnTo>
                  <a:pt x="3658122" y="2721030"/>
                </a:lnTo>
                <a:lnTo>
                  <a:pt x="0" y="272103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672223" y="0"/>
            <a:ext cx="3571240" cy="882650"/>
          </a:xfrm>
          <a:custGeom>
            <a:avLst/>
            <a:gdLst/>
            <a:ahLst/>
            <a:cxnLst/>
            <a:rect l="l" t="t" r="r" b="b"/>
            <a:pathLst>
              <a:path w="3571240" h="882650">
                <a:moveTo>
                  <a:pt x="3570625" y="0"/>
                </a:moveTo>
                <a:lnTo>
                  <a:pt x="3378008" y="882273"/>
                </a:lnTo>
                <a:lnTo>
                  <a:pt x="0" y="144791"/>
                </a:lnTo>
                <a:lnTo>
                  <a:pt x="31610" y="0"/>
                </a:lnTo>
                <a:lnTo>
                  <a:pt x="3570625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09294" y="4044246"/>
            <a:ext cx="5478780" cy="6243320"/>
          </a:xfrm>
          <a:custGeom>
            <a:avLst/>
            <a:gdLst/>
            <a:ahLst/>
            <a:cxnLst/>
            <a:rect l="l" t="t" r="r" b="b"/>
            <a:pathLst>
              <a:path w="5478780" h="6243320">
                <a:moveTo>
                  <a:pt x="5478704" y="6242753"/>
                </a:moveTo>
                <a:lnTo>
                  <a:pt x="519387" y="6242753"/>
                </a:lnTo>
                <a:lnTo>
                  <a:pt x="0" y="495082"/>
                </a:lnTo>
                <a:lnTo>
                  <a:pt x="5478704" y="0"/>
                </a:lnTo>
                <a:lnTo>
                  <a:pt x="5478704" y="6242753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7630679"/>
            <a:ext cx="3604260" cy="2656840"/>
          </a:xfrm>
          <a:custGeom>
            <a:avLst/>
            <a:gdLst/>
            <a:ahLst/>
            <a:cxnLst/>
            <a:rect l="l" t="t" r="r" b="b"/>
            <a:pathLst>
              <a:path w="3604260" h="2656840">
                <a:moveTo>
                  <a:pt x="0" y="2656320"/>
                </a:moveTo>
                <a:lnTo>
                  <a:pt x="0" y="832151"/>
                </a:lnTo>
                <a:lnTo>
                  <a:pt x="2819947" y="0"/>
                </a:lnTo>
                <a:lnTo>
                  <a:pt x="3603812" y="2656320"/>
                </a:lnTo>
                <a:lnTo>
                  <a:pt x="0" y="265632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28276" y="0"/>
            <a:ext cx="3559810" cy="846455"/>
          </a:xfrm>
          <a:custGeom>
            <a:avLst/>
            <a:gdLst/>
            <a:ahLst/>
            <a:cxnLst/>
            <a:rect l="l" t="t" r="r" b="b"/>
            <a:pathLst>
              <a:path w="3559809" h="846455">
                <a:moveTo>
                  <a:pt x="3559723" y="13980"/>
                </a:moveTo>
                <a:lnTo>
                  <a:pt x="3378008" y="846316"/>
                </a:lnTo>
                <a:lnTo>
                  <a:pt x="0" y="108834"/>
                </a:lnTo>
                <a:lnTo>
                  <a:pt x="23760" y="0"/>
                </a:lnTo>
                <a:lnTo>
                  <a:pt x="3559723" y="0"/>
                </a:lnTo>
                <a:lnTo>
                  <a:pt x="3559723" y="1398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13310" y="4140418"/>
            <a:ext cx="5375275" cy="6146800"/>
          </a:xfrm>
          <a:custGeom>
            <a:avLst/>
            <a:gdLst/>
            <a:ahLst/>
            <a:cxnLst/>
            <a:rect l="l" t="t" r="r" b="b"/>
            <a:pathLst>
              <a:path w="5375275" h="6146800">
                <a:moveTo>
                  <a:pt x="5374689" y="6146580"/>
                </a:moveTo>
                <a:lnTo>
                  <a:pt x="511545" y="6146580"/>
                </a:lnTo>
                <a:lnTo>
                  <a:pt x="0" y="485682"/>
                </a:lnTo>
                <a:lnTo>
                  <a:pt x="5374689" y="0"/>
                </a:lnTo>
                <a:lnTo>
                  <a:pt x="5374689" y="614658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7888276"/>
            <a:ext cx="3387725" cy="2399030"/>
          </a:xfrm>
          <a:custGeom>
            <a:avLst/>
            <a:gdLst/>
            <a:ahLst/>
            <a:cxnLst/>
            <a:rect l="l" t="t" r="r" b="b"/>
            <a:pathLst>
              <a:path w="3387725" h="2399029">
                <a:moveTo>
                  <a:pt x="0" y="790690"/>
                </a:moveTo>
                <a:lnTo>
                  <a:pt x="2679447" y="0"/>
                </a:lnTo>
                <a:lnTo>
                  <a:pt x="3387298" y="2398723"/>
                </a:lnTo>
                <a:lnTo>
                  <a:pt x="3276415" y="2398723"/>
                </a:lnTo>
                <a:lnTo>
                  <a:pt x="2608187" y="134270"/>
                </a:lnTo>
                <a:lnTo>
                  <a:pt x="0" y="903932"/>
                </a:lnTo>
                <a:lnTo>
                  <a:pt x="0" y="7906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094356" y="0"/>
            <a:ext cx="3009265" cy="627380"/>
          </a:xfrm>
          <a:custGeom>
            <a:avLst/>
            <a:gdLst/>
            <a:ahLst/>
            <a:cxnLst/>
            <a:rect l="l" t="t" r="r" b="b"/>
            <a:pathLst>
              <a:path w="3009265" h="627380">
                <a:moveTo>
                  <a:pt x="2871830" y="626973"/>
                </a:moveTo>
                <a:lnTo>
                  <a:pt x="0" y="0"/>
                </a:lnTo>
                <a:lnTo>
                  <a:pt x="460849" y="0"/>
                </a:lnTo>
                <a:lnTo>
                  <a:pt x="2796761" y="509972"/>
                </a:lnTo>
                <a:lnTo>
                  <a:pt x="2908098" y="0"/>
                </a:lnTo>
                <a:lnTo>
                  <a:pt x="3008709" y="0"/>
                </a:lnTo>
                <a:lnTo>
                  <a:pt x="2871830" y="626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3418968" y="4524000"/>
            <a:ext cx="14869160" cy="5763260"/>
            <a:chOff x="3418968" y="4524000"/>
            <a:chExt cx="14869160" cy="5763260"/>
          </a:xfrm>
        </p:grpSpPr>
        <p:sp>
          <p:nvSpPr>
            <p:cNvPr id="20" name="object 20"/>
            <p:cNvSpPr/>
            <p:nvPr/>
          </p:nvSpPr>
          <p:spPr>
            <a:xfrm>
              <a:off x="13330828" y="4524000"/>
              <a:ext cx="4957445" cy="5763260"/>
            </a:xfrm>
            <a:custGeom>
              <a:avLst/>
              <a:gdLst/>
              <a:ahLst/>
              <a:cxnLst/>
              <a:rect l="l" t="t" r="r" b="b"/>
              <a:pathLst>
                <a:path w="4957444" h="5763259">
                  <a:moveTo>
                    <a:pt x="480292" y="5762998"/>
                  </a:moveTo>
                  <a:lnTo>
                    <a:pt x="0" y="447953"/>
                  </a:lnTo>
                  <a:lnTo>
                    <a:pt x="4957172" y="0"/>
                  </a:lnTo>
                  <a:lnTo>
                    <a:pt x="4957172" y="196264"/>
                  </a:lnTo>
                  <a:lnTo>
                    <a:pt x="216408" y="624662"/>
                  </a:lnTo>
                  <a:lnTo>
                    <a:pt x="680733" y="5762998"/>
                  </a:lnTo>
                  <a:lnTo>
                    <a:pt x="480292" y="5762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8968" y="5143499"/>
              <a:ext cx="11249024" cy="4429124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8514" y="1485963"/>
            <a:ext cx="7288530" cy="9588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00" spc="-120">
                <a:solidFill>
                  <a:srgbClr val="FFB000"/>
                </a:solidFill>
              </a:rPr>
              <a:t>P</a:t>
            </a:r>
            <a:r>
              <a:rPr dirty="0" sz="6100" spc="505">
                <a:solidFill>
                  <a:srgbClr val="FFB000"/>
                </a:solidFill>
              </a:rPr>
              <a:t>a</a:t>
            </a:r>
            <a:r>
              <a:rPr dirty="0" sz="6100" spc="290">
                <a:solidFill>
                  <a:srgbClr val="FFB000"/>
                </a:solidFill>
              </a:rPr>
              <a:t>n</a:t>
            </a:r>
            <a:r>
              <a:rPr dirty="0" sz="6100" spc="320">
                <a:solidFill>
                  <a:srgbClr val="FFB000"/>
                </a:solidFill>
              </a:rPr>
              <a:t>g</a:t>
            </a:r>
            <a:r>
              <a:rPr dirty="0" sz="6100" spc="330">
                <a:solidFill>
                  <a:srgbClr val="FFB000"/>
                </a:solidFill>
              </a:rPr>
              <a:t>s</a:t>
            </a:r>
            <a:r>
              <a:rPr dirty="0" sz="6100" spc="509">
                <a:solidFill>
                  <a:srgbClr val="FFB000"/>
                </a:solidFill>
              </a:rPr>
              <a:t>a</a:t>
            </a:r>
            <a:r>
              <a:rPr dirty="0" sz="6100" spc="-620">
                <a:solidFill>
                  <a:srgbClr val="FFB000"/>
                </a:solidFill>
              </a:rPr>
              <a:t> </a:t>
            </a:r>
            <a:r>
              <a:rPr dirty="0" sz="6100" spc="-120">
                <a:solidFill>
                  <a:srgbClr val="FFB000"/>
                </a:solidFill>
              </a:rPr>
              <a:t>P</a:t>
            </a:r>
            <a:r>
              <a:rPr dirty="0" sz="6100" spc="505">
                <a:solidFill>
                  <a:srgbClr val="FFB000"/>
                </a:solidFill>
              </a:rPr>
              <a:t>a</a:t>
            </a:r>
            <a:r>
              <a:rPr dirty="0" sz="6100" spc="330">
                <a:solidFill>
                  <a:srgbClr val="FFB000"/>
                </a:solidFill>
              </a:rPr>
              <a:t>s</a:t>
            </a:r>
            <a:r>
              <a:rPr dirty="0" sz="6100" spc="505">
                <a:solidFill>
                  <a:srgbClr val="FFB000"/>
                </a:solidFill>
              </a:rPr>
              <a:t>a</a:t>
            </a:r>
            <a:r>
              <a:rPr dirty="0" sz="6100" spc="90">
                <a:solidFill>
                  <a:srgbClr val="FFB000"/>
                </a:solidFill>
              </a:rPr>
              <a:t>r</a:t>
            </a:r>
            <a:r>
              <a:rPr dirty="0" sz="6100" spc="-620">
                <a:solidFill>
                  <a:srgbClr val="FFB000"/>
                </a:solidFill>
              </a:rPr>
              <a:t> </a:t>
            </a:r>
            <a:r>
              <a:rPr dirty="0" sz="6100" spc="-120">
                <a:solidFill>
                  <a:srgbClr val="FFB000"/>
                </a:solidFill>
              </a:rPr>
              <a:t>P</a:t>
            </a:r>
            <a:r>
              <a:rPr dirty="0" sz="6100" spc="-120">
                <a:solidFill>
                  <a:srgbClr val="FFB000"/>
                </a:solidFill>
              </a:rPr>
              <a:t>H</a:t>
            </a:r>
            <a:r>
              <a:rPr dirty="0" sz="6100" spc="-114">
                <a:solidFill>
                  <a:srgbClr val="FFB000"/>
                </a:solidFill>
              </a:rPr>
              <a:t>P</a:t>
            </a:r>
            <a:endParaRPr sz="6100"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7923530" cy="1251585"/>
          </a:xfrm>
          <a:custGeom>
            <a:avLst/>
            <a:gdLst/>
            <a:ahLst/>
            <a:cxnLst/>
            <a:rect l="l" t="t" r="r" b="b"/>
            <a:pathLst>
              <a:path w="7923530" h="1251585">
                <a:moveTo>
                  <a:pt x="2356952" y="260864"/>
                </a:moveTo>
                <a:lnTo>
                  <a:pt x="0" y="260864"/>
                </a:lnTo>
                <a:lnTo>
                  <a:pt x="0" y="282989"/>
                </a:lnTo>
                <a:lnTo>
                  <a:pt x="2347130" y="282989"/>
                </a:lnTo>
                <a:lnTo>
                  <a:pt x="2840662" y="754995"/>
                </a:lnTo>
                <a:lnTo>
                  <a:pt x="2347130" y="1229460"/>
                </a:lnTo>
                <a:lnTo>
                  <a:pt x="0" y="1229460"/>
                </a:lnTo>
                <a:lnTo>
                  <a:pt x="0" y="1251585"/>
                </a:lnTo>
                <a:lnTo>
                  <a:pt x="2356953" y="1251585"/>
                </a:lnTo>
                <a:lnTo>
                  <a:pt x="2860305" y="767287"/>
                </a:lnTo>
                <a:lnTo>
                  <a:pt x="5266577" y="767287"/>
                </a:lnTo>
                <a:lnTo>
                  <a:pt x="5282649" y="745162"/>
                </a:lnTo>
                <a:lnTo>
                  <a:pt x="2860305" y="745162"/>
                </a:lnTo>
                <a:lnTo>
                  <a:pt x="2356952" y="260864"/>
                </a:lnTo>
                <a:close/>
              </a:path>
              <a:path w="7923530" h="1251585">
                <a:moveTo>
                  <a:pt x="7923299" y="0"/>
                </a:moveTo>
                <a:lnTo>
                  <a:pt x="5792908" y="0"/>
                </a:lnTo>
                <a:lnTo>
                  <a:pt x="5254300" y="745162"/>
                </a:lnTo>
                <a:lnTo>
                  <a:pt x="5282649" y="745162"/>
                </a:lnTo>
                <a:lnTo>
                  <a:pt x="5816582" y="10111"/>
                </a:lnTo>
                <a:lnTo>
                  <a:pt x="7923299" y="10111"/>
                </a:lnTo>
                <a:lnTo>
                  <a:pt x="7923299" y="0"/>
                </a:lnTo>
                <a:close/>
              </a:path>
            </a:pathLst>
          </a:custGeom>
          <a:solidFill>
            <a:srgbClr val="FFFFFF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670459" y="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51"/>
                </a:moveTo>
                <a:lnTo>
                  <a:pt x="1828799" y="1828751"/>
                </a:lnTo>
                <a:lnTo>
                  <a:pt x="1799355" y="1828470"/>
                </a:lnTo>
                <a:lnTo>
                  <a:pt x="1769911" y="1827729"/>
                </a:lnTo>
                <a:lnTo>
                  <a:pt x="1711023" y="1825480"/>
                </a:lnTo>
                <a:lnTo>
                  <a:pt x="1706116" y="1825480"/>
                </a:lnTo>
                <a:lnTo>
                  <a:pt x="1701208" y="1820573"/>
                </a:lnTo>
                <a:lnTo>
                  <a:pt x="1701208" y="1810758"/>
                </a:lnTo>
                <a:lnTo>
                  <a:pt x="1706116" y="1805850"/>
                </a:lnTo>
                <a:lnTo>
                  <a:pt x="1711023" y="1805850"/>
                </a:lnTo>
                <a:lnTo>
                  <a:pt x="1740467" y="1807742"/>
                </a:lnTo>
                <a:lnTo>
                  <a:pt x="1769911" y="1808713"/>
                </a:lnTo>
                <a:lnTo>
                  <a:pt x="1799355" y="1809071"/>
                </a:lnTo>
                <a:lnTo>
                  <a:pt x="1835342" y="1809122"/>
                </a:lnTo>
                <a:lnTo>
                  <a:pt x="1840249" y="1814029"/>
                </a:lnTo>
                <a:lnTo>
                  <a:pt x="1840249" y="1823844"/>
                </a:lnTo>
                <a:lnTo>
                  <a:pt x="1835342" y="1828751"/>
                </a:lnTo>
                <a:close/>
              </a:path>
              <a:path w="3657600" h="1828800">
                <a:moveTo>
                  <a:pt x="1949847" y="1825480"/>
                </a:moveTo>
                <a:lnTo>
                  <a:pt x="1944939" y="1825480"/>
                </a:lnTo>
                <a:lnTo>
                  <a:pt x="1940032" y="1822208"/>
                </a:lnTo>
                <a:lnTo>
                  <a:pt x="1940032" y="1810758"/>
                </a:lnTo>
                <a:lnTo>
                  <a:pt x="1943304" y="1805850"/>
                </a:lnTo>
                <a:lnTo>
                  <a:pt x="1949847" y="1805850"/>
                </a:lnTo>
                <a:lnTo>
                  <a:pt x="2008735" y="1800739"/>
                </a:lnTo>
                <a:lnTo>
                  <a:pt x="2038179" y="1797799"/>
                </a:lnTo>
                <a:lnTo>
                  <a:pt x="2067623" y="1794400"/>
                </a:lnTo>
                <a:lnTo>
                  <a:pt x="2072530" y="1794400"/>
                </a:lnTo>
                <a:lnTo>
                  <a:pt x="2077437" y="1797671"/>
                </a:lnTo>
                <a:lnTo>
                  <a:pt x="2079073" y="1802579"/>
                </a:lnTo>
                <a:lnTo>
                  <a:pt x="2079073" y="1807486"/>
                </a:lnTo>
                <a:lnTo>
                  <a:pt x="2075802" y="1812394"/>
                </a:lnTo>
                <a:lnTo>
                  <a:pt x="2070894" y="1814029"/>
                </a:lnTo>
                <a:lnTo>
                  <a:pt x="2040249" y="1817429"/>
                </a:lnTo>
                <a:lnTo>
                  <a:pt x="1949847" y="1825480"/>
                </a:lnTo>
                <a:close/>
              </a:path>
              <a:path w="3657600" h="1828800">
                <a:moveTo>
                  <a:pt x="1598154" y="1814030"/>
                </a:moveTo>
                <a:lnTo>
                  <a:pt x="1593247" y="1814030"/>
                </a:lnTo>
                <a:lnTo>
                  <a:pt x="1562857" y="1810042"/>
                </a:lnTo>
                <a:lnTo>
                  <a:pt x="1503305" y="1800228"/>
                </a:lnTo>
                <a:lnTo>
                  <a:pt x="1465656" y="1787857"/>
                </a:lnTo>
                <a:lnTo>
                  <a:pt x="1465656" y="1782950"/>
                </a:lnTo>
                <a:lnTo>
                  <a:pt x="1467292" y="1778042"/>
                </a:lnTo>
                <a:lnTo>
                  <a:pt x="1472199" y="1774771"/>
                </a:lnTo>
                <a:lnTo>
                  <a:pt x="1477107" y="1774771"/>
                </a:lnTo>
                <a:lnTo>
                  <a:pt x="1506525" y="1780599"/>
                </a:lnTo>
                <a:lnTo>
                  <a:pt x="1535790" y="1785813"/>
                </a:lnTo>
                <a:lnTo>
                  <a:pt x="1564749" y="1790413"/>
                </a:lnTo>
                <a:lnTo>
                  <a:pt x="1593247" y="1794400"/>
                </a:lnTo>
                <a:lnTo>
                  <a:pt x="1598154" y="1794400"/>
                </a:lnTo>
                <a:lnTo>
                  <a:pt x="1603062" y="1799308"/>
                </a:lnTo>
                <a:lnTo>
                  <a:pt x="1601426" y="1805851"/>
                </a:lnTo>
                <a:lnTo>
                  <a:pt x="1603062" y="1810758"/>
                </a:lnTo>
                <a:lnTo>
                  <a:pt x="1598154" y="1814030"/>
                </a:lnTo>
                <a:close/>
              </a:path>
              <a:path w="3657600" h="1828800">
                <a:moveTo>
                  <a:pt x="2187035" y="1794400"/>
                </a:moveTo>
                <a:lnTo>
                  <a:pt x="2180491" y="1794400"/>
                </a:lnTo>
                <a:lnTo>
                  <a:pt x="2177220" y="1791129"/>
                </a:lnTo>
                <a:lnTo>
                  <a:pt x="2173948" y="1781314"/>
                </a:lnTo>
                <a:lnTo>
                  <a:pt x="2177220" y="1776407"/>
                </a:lnTo>
                <a:lnTo>
                  <a:pt x="2183763" y="1774771"/>
                </a:lnTo>
                <a:lnTo>
                  <a:pt x="2241628" y="1762298"/>
                </a:lnTo>
                <a:lnTo>
                  <a:pt x="2270024" y="1755678"/>
                </a:lnTo>
                <a:lnTo>
                  <a:pt x="2298267" y="1748598"/>
                </a:lnTo>
                <a:lnTo>
                  <a:pt x="2303175" y="1746963"/>
                </a:lnTo>
                <a:lnTo>
                  <a:pt x="2309718" y="1750234"/>
                </a:lnTo>
                <a:lnTo>
                  <a:pt x="2309718" y="1755141"/>
                </a:lnTo>
                <a:lnTo>
                  <a:pt x="2311354" y="1760049"/>
                </a:lnTo>
                <a:lnTo>
                  <a:pt x="2308082" y="1766592"/>
                </a:lnTo>
                <a:lnTo>
                  <a:pt x="2303175" y="1766592"/>
                </a:lnTo>
                <a:lnTo>
                  <a:pt x="2245718" y="1781109"/>
                </a:lnTo>
                <a:lnTo>
                  <a:pt x="2216453" y="1787985"/>
                </a:lnTo>
                <a:lnTo>
                  <a:pt x="2187034" y="1794400"/>
                </a:lnTo>
                <a:close/>
              </a:path>
              <a:path w="3657600" h="1828800">
                <a:moveTo>
                  <a:pt x="1364238" y="1768228"/>
                </a:moveTo>
                <a:lnTo>
                  <a:pt x="1356059" y="1768228"/>
                </a:lnTo>
                <a:lnTo>
                  <a:pt x="1327587" y="1760560"/>
                </a:lnTo>
                <a:lnTo>
                  <a:pt x="1298807" y="1752279"/>
                </a:lnTo>
                <a:lnTo>
                  <a:pt x="1270028" y="1743384"/>
                </a:lnTo>
                <a:lnTo>
                  <a:pt x="1236647" y="1732240"/>
                </a:lnTo>
                <a:lnTo>
                  <a:pt x="1233376" y="1727333"/>
                </a:lnTo>
                <a:lnTo>
                  <a:pt x="1235012" y="1720790"/>
                </a:lnTo>
                <a:lnTo>
                  <a:pt x="1236647" y="1715883"/>
                </a:lnTo>
                <a:lnTo>
                  <a:pt x="1241555" y="1712611"/>
                </a:lnTo>
                <a:lnTo>
                  <a:pt x="1248098" y="1714247"/>
                </a:lnTo>
                <a:lnTo>
                  <a:pt x="1276315" y="1723755"/>
                </a:lnTo>
                <a:lnTo>
                  <a:pt x="1304532" y="1732650"/>
                </a:lnTo>
                <a:lnTo>
                  <a:pt x="1332750" y="1740931"/>
                </a:lnTo>
                <a:lnTo>
                  <a:pt x="1360967" y="1748598"/>
                </a:lnTo>
                <a:lnTo>
                  <a:pt x="1365874" y="1750234"/>
                </a:lnTo>
                <a:lnTo>
                  <a:pt x="1369146" y="1755141"/>
                </a:lnTo>
                <a:lnTo>
                  <a:pt x="1367510" y="1760049"/>
                </a:lnTo>
                <a:lnTo>
                  <a:pt x="1367510" y="1764956"/>
                </a:lnTo>
                <a:lnTo>
                  <a:pt x="1364238" y="1768228"/>
                </a:lnTo>
                <a:close/>
              </a:path>
              <a:path w="3657600" h="1828800">
                <a:moveTo>
                  <a:pt x="2419315" y="1732241"/>
                </a:moveTo>
                <a:lnTo>
                  <a:pt x="2417679" y="1732241"/>
                </a:lnTo>
                <a:lnTo>
                  <a:pt x="2409500" y="1732241"/>
                </a:lnTo>
                <a:lnTo>
                  <a:pt x="2406229" y="1728969"/>
                </a:lnTo>
                <a:lnTo>
                  <a:pt x="2404593" y="1725698"/>
                </a:lnTo>
                <a:lnTo>
                  <a:pt x="2402957" y="1720790"/>
                </a:lnTo>
                <a:lnTo>
                  <a:pt x="2406229" y="1714247"/>
                </a:lnTo>
                <a:lnTo>
                  <a:pt x="2411136" y="1712611"/>
                </a:lnTo>
                <a:lnTo>
                  <a:pt x="2466752" y="1692778"/>
                </a:lnTo>
                <a:lnTo>
                  <a:pt x="2494407" y="1682477"/>
                </a:lnTo>
                <a:lnTo>
                  <a:pt x="2522369" y="1671717"/>
                </a:lnTo>
                <a:lnTo>
                  <a:pt x="2527276" y="1670081"/>
                </a:lnTo>
                <a:lnTo>
                  <a:pt x="2533819" y="1671717"/>
                </a:lnTo>
                <a:lnTo>
                  <a:pt x="2537091" y="1681532"/>
                </a:lnTo>
                <a:lnTo>
                  <a:pt x="2535455" y="1688075"/>
                </a:lnTo>
                <a:lnTo>
                  <a:pt x="2530548" y="1689711"/>
                </a:lnTo>
                <a:lnTo>
                  <a:pt x="2503276" y="1700726"/>
                </a:lnTo>
                <a:lnTo>
                  <a:pt x="2475545" y="1711589"/>
                </a:lnTo>
                <a:lnTo>
                  <a:pt x="2447506" y="1722145"/>
                </a:lnTo>
                <a:lnTo>
                  <a:pt x="2419315" y="1732241"/>
                </a:lnTo>
                <a:close/>
              </a:path>
              <a:path w="3657600" h="1828800">
                <a:moveTo>
                  <a:pt x="1138501" y="1691346"/>
                </a:moveTo>
                <a:lnTo>
                  <a:pt x="1131958" y="1691346"/>
                </a:lnTo>
                <a:lnTo>
                  <a:pt x="1104712" y="1679998"/>
                </a:lnTo>
                <a:lnTo>
                  <a:pt x="1077159" y="1668037"/>
                </a:lnTo>
                <a:lnTo>
                  <a:pt x="1049606" y="1655461"/>
                </a:lnTo>
                <a:lnTo>
                  <a:pt x="1022360" y="1642273"/>
                </a:lnTo>
                <a:lnTo>
                  <a:pt x="1017453" y="1640637"/>
                </a:lnTo>
                <a:lnTo>
                  <a:pt x="1015817" y="1634094"/>
                </a:lnTo>
                <a:lnTo>
                  <a:pt x="1019089" y="1624279"/>
                </a:lnTo>
                <a:lnTo>
                  <a:pt x="1025632" y="1622644"/>
                </a:lnTo>
                <a:lnTo>
                  <a:pt x="1030539" y="1624279"/>
                </a:lnTo>
                <a:lnTo>
                  <a:pt x="1057530" y="1637468"/>
                </a:lnTo>
                <a:lnTo>
                  <a:pt x="1084520" y="1650043"/>
                </a:lnTo>
                <a:lnTo>
                  <a:pt x="1111510" y="1662004"/>
                </a:lnTo>
                <a:lnTo>
                  <a:pt x="1138501" y="1673353"/>
                </a:lnTo>
                <a:lnTo>
                  <a:pt x="1143408" y="1674988"/>
                </a:lnTo>
                <a:lnTo>
                  <a:pt x="1146680" y="1681531"/>
                </a:lnTo>
                <a:lnTo>
                  <a:pt x="1143408" y="1686439"/>
                </a:lnTo>
                <a:lnTo>
                  <a:pt x="1141772" y="1689710"/>
                </a:lnTo>
                <a:lnTo>
                  <a:pt x="1138501" y="1691346"/>
                </a:lnTo>
                <a:close/>
              </a:path>
              <a:path w="3657600" h="1828800">
                <a:moveTo>
                  <a:pt x="2641781" y="1640637"/>
                </a:moveTo>
                <a:lnTo>
                  <a:pt x="2631966" y="1640637"/>
                </a:lnTo>
                <a:lnTo>
                  <a:pt x="2628695" y="1639001"/>
                </a:lnTo>
                <a:lnTo>
                  <a:pt x="2627059" y="1635730"/>
                </a:lnTo>
                <a:lnTo>
                  <a:pt x="2625423" y="1630822"/>
                </a:lnTo>
                <a:lnTo>
                  <a:pt x="2627059" y="1624279"/>
                </a:lnTo>
                <a:lnTo>
                  <a:pt x="2631966" y="1622643"/>
                </a:lnTo>
                <a:lnTo>
                  <a:pt x="2684311" y="1595449"/>
                </a:lnTo>
                <a:lnTo>
                  <a:pt x="2710637" y="1581468"/>
                </a:lnTo>
                <a:lnTo>
                  <a:pt x="2736656" y="1567027"/>
                </a:lnTo>
                <a:lnTo>
                  <a:pt x="2741563" y="1563756"/>
                </a:lnTo>
                <a:lnTo>
                  <a:pt x="2748106" y="1565391"/>
                </a:lnTo>
                <a:lnTo>
                  <a:pt x="2749742" y="1570298"/>
                </a:lnTo>
                <a:lnTo>
                  <a:pt x="2753014" y="1575206"/>
                </a:lnTo>
                <a:lnTo>
                  <a:pt x="2751378" y="1581749"/>
                </a:lnTo>
                <a:lnTo>
                  <a:pt x="2746471" y="1583385"/>
                </a:lnTo>
                <a:lnTo>
                  <a:pt x="2720451" y="1598081"/>
                </a:lnTo>
                <a:lnTo>
                  <a:pt x="2694126" y="1612624"/>
                </a:lnTo>
                <a:lnTo>
                  <a:pt x="2667800" y="1626861"/>
                </a:lnTo>
                <a:lnTo>
                  <a:pt x="2641781" y="1640637"/>
                </a:lnTo>
                <a:close/>
              </a:path>
              <a:path w="3657600" h="1828800">
                <a:moveTo>
                  <a:pt x="924214" y="1586657"/>
                </a:moveTo>
                <a:lnTo>
                  <a:pt x="917671" y="1586657"/>
                </a:lnTo>
                <a:lnTo>
                  <a:pt x="916035" y="1585021"/>
                </a:lnTo>
                <a:lnTo>
                  <a:pt x="890297" y="1569992"/>
                </a:lnTo>
                <a:lnTo>
                  <a:pt x="864712" y="1554350"/>
                </a:lnTo>
                <a:lnTo>
                  <a:pt x="839434" y="1538094"/>
                </a:lnTo>
                <a:lnTo>
                  <a:pt x="814617" y="1521225"/>
                </a:lnTo>
                <a:lnTo>
                  <a:pt x="809709" y="1517954"/>
                </a:lnTo>
                <a:lnTo>
                  <a:pt x="808074" y="1511411"/>
                </a:lnTo>
                <a:lnTo>
                  <a:pt x="811345" y="1508139"/>
                </a:lnTo>
                <a:lnTo>
                  <a:pt x="814617" y="1503232"/>
                </a:lnTo>
                <a:lnTo>
                  <a:pt x="821160" y="1501596"/>
                </a:lnTo>
                <a:lnTo>
                  <a:pt x="824431" y="1504868"/>
                </a:lnTo>
                <a:lnTo>
                  <a:pt x="849224" y="1520791"/>
                </a:lnTo>
                <a:lnTo>
                  <a:pt x="874323" y="1536561"/>
                </a:lnTo>
                <a:lnTo>
                  <a:pt x="899421" y="1552024"/>
                </a:lnTo>
                <a:lnTo>
                  <a:pt x="924214" y="1567027"/>
                </a:lnTo>
                <a:lnTo>
                  <a:pt x="929121" y="1570299"/>
                </a:lnTo>
                <a:lnTo>
                  <a:pt x="930757" y="1575206"/>
                </a:lnTo>
                <a:lnTo>
                  <a:pt x="927485" y="1580113"/>
                </a:lnTo>
                <a:lnTo>
                  <a:pt x="927485" y="1585021"/>
                </a:lnTo>
                <a:lnTo>
                  <a:pt x="924214" y="1586657"/>
                </a:lnTo>
                <a:close/>
              </a:path>
              <a:path w="3657600" h="1828800">
                <a:moveTo>
                  <a:pt x="2841346" y="1522861"/>
                </a:moveTo>
                <a:lnTo>
                  <a:pt x="2836438" y="1522861"/>
                </a:lnTo>
                <a:lnTo>
                  <a:pt x="2833167" y="1521225"/>
                </a:lnTo>
                <a:lnTo>
                  <a:pt x="2831531" y="1517954"/>
                </a:lnTo>
                <a:lnTo>
                  <a:pt x="2828260" y="1513046"/>
                </a:lnTo>
                <a:lnTo>
                  <a:pt x="2829895" y="1506503"/>
                </a:lnTo>
                <a:lnTo>
                  <a:pt x="2834802" y="1504867"/>
                </a:lnTo>
                <a:lnTo>
                  <a:pt x="2859314" y="1488382"/>
                </a:lnTo>
                <a:lnTo>
                  <a:pt x="2883671" y="1471129"/>
                </a:lnTo>
                <a:lnTo>
                  <a:pt x="2931313" y="1436165"/>
                </a:lnTo>
                <a:lnTo>
                  <a:pt x="2936221" y="1432893"/>
                </a:lnTo>
                <a:lnTo>
                  <a:pt x="2941128" y="1432893"/>
                </a:lnTo>
                <a:lnTo>
                  <a:pt x="2947671" y="1442708"/>
                </a:lnTo>
                <a:lnTo>
                  <a:pt x="2947671" y="1447615"/>
                </a:lnTo>
                <a:lnTo>
                  <a:pt x="2942764" y="1450887"/>
                </a:lnTo>
                <a:lnTo>
                  <a:pt x="2919173" y="1469008"/>
                </a:lnTo>
                <a:lnTo>
                  <a:pt x="2895122" y="1486670"/>
                </a:lnTo>
                <a:lnTo>
                  <a:pt x="2870764" y="1504024"/>
                </a:lnTo>
                <a:lnTo>
                  <a:pt x="2846253" y="1521225"/>
                </a:lnTo>
                <a:lnTo>
                  <a:pt x="2844617" y="1521225"/>
                </a:lnTo>
                <a:lnTo>
                  <a:pt x="2841346" y="1522861"/>
                </a:lnTo>
                <a:close/>
              </a:path>
              <a:path w="3657600" h="1828800">
                <a:moveTo>
                  <a:pt x="726285" y="1454158"/>
                </a:moveTo>
                <a:lnTo>
                  <a:pt x="718106" y="1454158"/>
                </a:lnTo>
                <a:lnTo>
                  <a:pt x="716470" y="1452522"/>
                </a:lnTo>
                <a:lnTo>
                  <a:pt x="669850" y="1415513"/>
                </a:lnTo>
                <a:lnTo>
                  <a:pt x="646540" y="1396625"/>
                </a:lnTo>
                <a:lnTo>
                  <a:pt x="623231" y="1377277"/>
                </a:lnTo>
                <a:lnTo>
                  <a:pt x="618323" y="1374005"/>
                </a:lnTo>
                <a:lnTo>
                  <a:pt x="618323" y="1367462"/>
                </a:lnTo>
                <a:lnTo>
                  <a:pt x="624866" y="1357647"/>
                </a:lnTo>
                <a:lnTo>
                  <a:pt x="631409" y="1357647"/>
                </a:lnTo>
                <a:lnTo>
                  <a:pt x="636317" y="1360919"/>
                </a:lnTo>
                <a:lnTo>
                  <a:pt x="658681" y="1380267"/>
                </a:lnTo>
                <a:lnTo>
                  <a:pt x="681505" y="1399155"/>
                </a:lnTo>
                <a:lnTo>
                  <a:pt x="704636" y="1417737"/>
                </a:lnTo>
                <a:lnTo>
                  <a:pt x="727920" y="1436165"/>
                </a:lnTo>
                <a:lnTo>
                  <a:pt x="732828" y="1439436"/>
                </a:lnTo>
                <a:lnTo>
                  <a:pt x="732828" y="1445980"/>
                </a:lnTo>
                <a:lnTo>
                  <a:pt x="729556" y="1449251"/>
                </a:lnTo>
                <a:lnTo>
                  <a:pt x="729556" y="1452522"/>
                </a:lnTo>
                <a:lnTo>
                  <a:pt x="726285" y="1454158"/>
                </a:lnTo>
                <a:close/>
              </a:path>
              <a:path w="3657600" h="1828800">
                <a:moveTo>
                  <a:pt x="3032732" y="1377277"/>
                </a:moveTo>
                <a:lnTo>
                  <a:pt x="3026189" y="1377277"/>
                </a:lnTo>
                <a:lnTo>
                  <a:pt x="3024553" y="1375641"/>
                </a:lnTo>
                <a:lnTo>
                  <a:pt x="3021281" y="1374005"/>
                </a:lnTo>
                <a:lnTo>
                  <a:pt x="3018010" y="1369098"/>
                </a:lnTo>
                <a:lnTo>
                  <a:pt x="3018010" y="1364191"/>
                </a:lnTo>
                <a:lnTo>
                  <a:pt x="3022917" y="1359283"/>
                </a:lnTo>
                <a:lnTo>
                  <a:pt x="3044975" y="1339629"/>
                </a:lnTo>
                <a:lnTo>
                  <a:pt x="3066879" y="1319820"/>
                </a:lnTo>
                <a:lnTo>
                  <a:pt x="3088476" y="1299705"/>
                </a:lnTo>
                <a:lnTo>
                  <a:pt x="3109614" y="1279130"/>
                </a:lnTo>
                <a:lnTo>
                  <a:pt x="3112885" y="1275859"/>
                </a:lnTo>
                <a:lnTo>
                  <a:pt x="3119428" y="1275859"/>
                </a:lnTo>
                <a:lnTo>
                  <a:pt x="3124335" y="1279130"/>
                </a:lnTo>
                <a:lnTo>
                  <a:pt x="3127607" y="1282402"/>
                </a:lnTo>
                <a:lnTo>
                  <a:pt x="3127607" y="1288945"/>
                </a:lnTo>
                <a:lnTo>
                  <a:pt x="3081601" y="1335360"/>
                </a:lnTo>
                <a:lnTo>
                  <a:pt x="3037639" y="1375641"/>
                </a:lnTo>
                <a:lnTo>
                  <a:pt x="3032732" y="1377277"/>
                </a:lnTo>
                <a:close/>
              </a:path>
              <a:path w="3657600" h="1828800">
                <a:moveTo>
                  <a:pt x="546349" y="1297124"/>
                </a:moveTo>
                <a:lnTo>
                  <a:pt x="541442" y="1297124"/>
                </a:lnTo>
                <a:lnTo>
                  <a:pt x="538170" y="1293852"/>
                </a:lnTo>
                <a:lnTo>
                  <a:pt x="496662" y="1251117"/>
                </a:lnTo>
                <a:lnTo>
                  <a:pt x="456381" y="1207156"/>
                </a:lnTo>
                <a:lnTo>
                  <a:pt x="453110" y="1202248"/>
                </a:lnTo>
                <a:lnTo>
                  <a:pt x="453110" y="1197341"/>
                </a:lnTo>
                <a:lnTo>
                  <a:pt x="458017" y="1192434"/>
                </a:lnTo>
                <a:lnTo>
                  <a:pt x="462924" y="1189162"/>
                </a:lnTo>
                <a:lnTo>
                  <a:pt x="467832" y="1189162"/>
                </a:lnTo>
                <a:lnTo>
                  <a:pt x="472739" y="1194070"/>
                </a:lnTo>
                <a:lnTo>
                  <a:pt x="492649" y="1216127"/>
                </a:lnTo>
                <a:lnTo>
                  <a:pt x="513020" y="1238031"/>
                </a:lnTo>
                <a:lnTo>
                  <a:pt x="533697" y="1259629"/>
                </a:lnTo>
                <a:lnTo>
                  <a:pt x="554528" y="1280766"/>
                </a:lnTo>
                <a:lnTo>
                  <a:pt x="557799" y="1284038"/>
                </a:lnTo>
                <a:lnTo>
                  <a:pt x="557799" y="1290581"/>
                </a:lnTo>
                <a:lnTo>
                  <a:pt x="554528" y="1295488"/>
                </a:lnTo>
                <a:lnTo>
                  <a:pt x="549621" y="1295488"/>
                </a:lnTo>
                <a:lnTo>
                  <a:pt x="546349" y="1297124"/>
                </a:lnTo>
                <a:close/>
              </a:path>
              <a:path w="3657600" h="1828800">
                <a:moveTo>
                  <a:pt x="3202853" y="1208792"/>
                </a:moveTo>
                <a:lnTo>
                  <a:pt x="3191402" y="1208792"/>
                </a:lnTo>
                <a:lnTo>
                  <a:pt x="3189766" y="1207156"/>
                </a:lnTo>
                <a:lnTo>
                  <a:pt x="3184859" y="1203884"/>
                </a:lnTo>
                <a:lnTo>
                  <a:pt x="3184859" y="1197341"/>
                </a:lnTo>
                <a:lnTo>
                  <a:pt x="3188131" y="1192434"/>
                </a:lnTo>
                <a:lnTo>
                  <a:pt x="3207479" y="1170070"/>
                </a:lnTo>
                <a:lnTo>
                  <a:pt x="3226367" y="1147246"/>
                </a:lnTo>
                <a:lnTo>
                  <a:pt x="3244948" y="1124115"/>
                </a:lnTo>
                <a:lnTo>
                  <a:pt x="3263377" y="1100830"/>
                </a:lnTo>
                <a:lnTo>
                  <a:pt x="3266648" y="1095923"/>
                </a:lnTo>
                <a:lnTo>
                  <a:pt x="3273191" y="1095923"/>
                </a:lnTo>
                <a:lnTo>
                  <a:pt x="3276463" y="1099194"/>
                </a:lnTo>
                <a:lnTo>
                  <a:pt x="3281370" y="1102466"/>
                </a:lnTo>
                <a:lnTo>
                  <a:pt x="3281370" y="1109009"/>
                </a:lnTo>
                <a:lnTo>
                  <a:pt x="3278099" y="1112281"/>
                </a:lnTo>
                <a:lnTo>
                  <a:pt x="3259671" y="1135590"/>
                </a:lnTo>
                <a:lnTo>
                  <a:pt x="3241089" y="1158900"/>
                </a:lnTo>
                <a:lnTo>
                  <a:pt x="3222201" y="1182210"/>
                </a:lnTo>
                <a:lnTo>
                  <a:pt x="3202853" y="1205520"/>
                </a:lnTo>
                <a:lnTo>
                  <a:pt x="3202853" y="1208792"/>
                </a:lnTo>
                <a:close/>
              </a:path>
              <a:path w="3657600" h="1828800">
                <a:moveTo>
                  <a:pt x="389314" y="1118824"/>
                </a:moveTo>
                <a:lnTo>
                  <a:pt x="384407" y="1118824"/>
                </a:lnTo>
                <a:lnTo>
                  <a:pt x="381135" y="1117188"/>
                </a:lnTo>
                <a:lnTo>
                  <a:pt x="343717" y="1067910"/>
                </a:lnTo>
                <a:lnTo>
                  <a:pt x="309161" y="1019042"/>
                </a:lnTo>
                <a:lnTo>
                  <a:pt x="305890" y="1014134"/>
                </a:lnTo>
                <a:lnTo>
                  <a:pt x="307525" y="1007591"/>
                </a:lnTo>
                <a:lnTo>
                  <a:pt x="312433" y="1005955"/>
                </a:lnTo>
                <a:lnTo>
                  <a:pt x="317340" y="1002684"/>
                </a:lnTo>
                <a:lnTo>
                  <a:pt x="323883" y="1004319"/>
                </a:lnTo>
                <a:lnTo>
                  <a:pt x="325519" y="1009227"/>
                </a:lnTo>
                <a:lnTo>
                  <a:pt x="342005" y="1033738"/>
                </a:lnTo>
                <a:lnTo>
                  <a:pt x="359257" y="1058096"/>
                </a:lnTo>
                <a:lnTo>
                  <a:pt x="376816" y="1082147"/>
                </a:lnTo>
                <a:lnTo>
                  <a:pt x="394222" y="1105738"/>
                </a:lnTo>
                <a:lnTo>
                  <a:pt x="397493" y="1110645"/>
                </a:lnTo>
                <a:lnTo>
                  <a:pt x="397493" y="1115552"/>
                </a:lnTo>
                <a:lnTo>
                  <a:pt x="395040" y="1117188"/>
                </a:lnTo>
                <a:lnTo>
                  <a:pt x="390950" y="1117188"/>
                </a:lnTo>
                <a:lnTo>
                  <a:pt x="389314" y="1118824"/>
                </a:lnTo>
                <a:close/>
              </a:path>
              <a:path w="3657600" h="1828800">
                <a:moveTo>
                  <a:pt x="392586" y="1118824"/>
                </a:moveTo>
                <a:lnTo>
                  <a:pt x="390950" y="1117188"/>
                </a:lnTo>
                <a:lnTo>
                  <a:pt x="395040" y="1117188"/>
                </a:lnTo>
                <a:lnTo>
                  <a:pt x="392586" y="1118824"/>
                </a:lnTo>
                <a:close/>
              </a:path>
              <a:path w="3657600" h="1828800">
                <a:moveTo>
                  <a:pt x="3345165" y="1020677"/>
                </a:moveTo>
                <a:lnTo>
                  <a:pt x="3338622" y="1020677"/>
                </a:lnTo>
                <a:lnTo>
                  <a:pt x="3336987" y="1019041"/>
                </a:lnTo>
                <a:lnTo>
                  <a:pt x="3332079" y="1015770"/>
                </a:lnTo>
                <a:lnTo>
                  <a:pt x="3330444" y="1009227"/>
                </a:lnTo>
                <a:lnTo>
                  <a:pt x="3333715" y="1005955"/>
                </a:lnTo>
                <a:lnTo>
                  <a:pt x="3349638" y="981163"/>
                </a:lnTo>
                <a:lnTo>
                  <a:pt x="3365408" y="956064"/>
                </a:lnTo>
                <a:lnTo>
                  <a:pt x="3380872" y="930965"/>
                </a:lnTo>
                <a:lnTo>
                  <a:pt x="3395875" y="906172"/>
                </a:lnTo>
                <a:lnTo>
                  <a:pt x="3399146" y="901265"/>
                </a:lnTo>
                <a:lnTo>
                  <a:pt x="3404054" y="899629"/>
                </a:lnTo>
                <a:lnTo>
                  <a:pt x="3413868" y="906172"/>
                </a:lnTo>
                <a:lnTo>
                  <a:pt x="3415504" y="911080"/>
                </a:lnTo>
                <a:lnTo>
                  <a:pt x="3412232" y="915987"/>
                </a:lnTo>
                <a:lnTo>
                  <a:pt x="3397204" y="941725"/>
                </a:lnTo>
                <a:lnTo>
                  <a:pt x="3381562" y="967310"/>
                </a:lnTo>
                <a:lnTo>
                  <a:pt x="3365306" y="992588"/>
                </a:lnTo>
                <a:lnTo>
                  <a:pt x="3348437" y="1017405"/>
                </a:lnTo>
                <a:lnTo>
                  <a:pt x="3348437" y="1019041"/>
                </a:lnTo>
                <a:lnTo>
                  <a:pt x="3345165" y="1020677"/>
                </a:lnTo>
                <a:close/>
              </a:path>
              <a:path w="3657600" h="1828800">
                <a:moveTo>
                  <a:pt x="260088" y="920895"/>
                </a:moveTo>
                <a:lnTo>
                  <a:pt x="251909" y="920895"/>
                </a:lnTo>
                <a:lnTo>
                  <a:pt x="248637" y="919259"/>
                </a:lnTo>
                <a:lnTo>
                  <a:pt x="247002" y="915987"/>
                </a:lnTo>
                <a:lnTo>
                  <a:pt x="232305" y="889968"/>
                </a:lnTo>
                <a:lnTo>
                  <a:pt x="217762" y="863642"/>
                </a:lnTo>
                <a:lnTo>
                  <a:pt x="203526" y="837317"/>
                </a:lnTo>
                <a:lnTo>
                  <a:pt x="189749" y="811298"/>
                </a:lnTo>
                <a:lnTo>
                  <a:pt x="188114" y="806390"/>
                </a:lnTo>
                <a:lnTo>
                  <a:pt x="189749" y="799847"/>
                </a:lnTo>
                <a:lnTo>
                  <a:pt x="199564" y="796575"/>
                </a:lnTo>
                <a:lnTo>
                  <a:pt x="206107" y="798211"/>
                </a:lnTo>
                <a:lnTo>
                  <a:pt x="207743" y="803119"/>
                </a:lnTo>
                <a:lnTo>
                  <a:pt x="234938" y="855464"/>
                </a:lnTo>
                <a:lnTo>
                  <a:pt x="248919" y="881789"/>
                </a:lnTo>
                <a:lnTo>
                  <a:pt x="263359" y="907808"/>
                </a:lnTo>
                <a:lnTo>
                  <a:pt x="266631" y="912716"/>
                </a:lnTo>
                <a:lnTo>
                  <a:pt x="264995" y="919259"/>
                </a:lnTo>
                <a:lnTo>
                  <a:pt x="260088" y="920895"/>
                </a:lnTo>
                <a:close/>
              </a:path>
              <a:path w="3657600" h="1828800">
                <a:moveTo>
                  <a:pt x="3464577" y="814569"/>
                </a:moveTo>
                <a:lnTo>
                  <a:pt x="3458034" y="814569"/>
                </a:lnTo>
                <a:lnTo>
                  <a:pt x="3456398" y="812933"/>
                </a:lnTo>
                <a:lnTo>
                  <a:pt x="3451491" y="811297"/>
                </a:lnTo>
                <a:lnTo>
                  <a:pt x="3449855" y="804754"/>
                </a:lnTo>
                <a:lnTo>
                  <a:pt x="3451491" y="799847"/>
                </a:lnTo>
                <a:lnTo>
                  <a:pt x="3464679" y="772857"/>
                </a:lnTo>
                <a:lnTo>
                  <a:pt x="3477254" y="745866"/>
                </a:lnTo>
                <a:lnTo>
                  <a:pt x="3489216" y="718876"/>
                </a:lnTo>
                <a:lnTo>
                  <a:pt x="3500564" y="691885"/>
                </a:lnTo>
                <a:lnTo>
                  <a:pt x="3502200" y="686978"/>
                </a:lnTo>
                <a:lnTo>
                  <a:pt x="3508743" y="683707"/>
                </a:lnTo>
                <a:lnTo>
                  <a:pt x="3513650" y="686978"/>
                </a:lnTo>
                <a:lnTo>
                  <a:pt x="3518558" y="688614"/>
                </a:lnTo>
                <a:lnTo>
                  <a:pt x="3521829" y="695157"/>
                </a:lnTo>
                <a:lnTo>
                  <a:pt x="3518558" y="700064"/>
                </a:lnTo>
                <a:lnTo>
                  <a:pt x="3507210" y="727310"/>
                </a:lnTo>
                <a:lnTo>
                  <a:pt x="3495248" y="754863"/>
                </a:lnTo>
                <a:lnTo>
                  <a:pt x="3482673" y="782416"/>
                </a:lnTo>
                <a:lnTo>
                  <a:pt x="3469484" y="809661"/>
                </a:lnTo>
                <a:lnTo>
                  <a:pt x="3467849" y="812933"/>
                </a:lnTo>
                <a:lnTo>
                  <a:pt x="3464577" y="814569"/>
                </a:lnTo>
                <a:close/>
              </a:path>
              <a:path w="3657600" h="1828800">
                <a:moveTo>
                  <a:pt x="153762" y="708243"/>
                </a:moveTo>
                <a:lnTo>
                  <a:pt x="145583" y="708243"/>
                </a:lnTo>
                <a:lnTo>
                  <a:pt x="140676" y="706608"/>
                </a:lnTo>
                <a:lnTo>
                  <a:pt x="139040" y="701700"/>
                </a:lnTo>
                <a:lnTo>
                  <a:pt x="128024" y="674429"/>
                </a:lnTo>
                <a:lnTo>
                  <a:pt x="117162" y="646697"/>
                </a:lnTo>
                <a:lnTo>
                  <a:pt x="106606" y="618659"/>
                </a:lnTo>
                <a:lnTo>
                  <a:pt x="96510" y="590468"/>
                </a:lnTo>
                <a:lnTo>
                  <a:pt x="94874" y="585560"/>
                </a:lnTo>
                <a:lnTo>
                  <a:pt x="98146" y="579017"/>
                </a:lnTo>
                <a:lnTo>
                  <a:pt x="107961" y="575745"/>
                </a:lnTo>
                <a:lnTo>
                  <a:pt x="114504" y="579017"/>
                </a:lnTo>
                <a:lnTo>
                  <a:pt x="116139" y="583924"/>
                </a:lnTo>
                <a:lnTo>
                  <a:pt x="126005" y="611886"/>
                </a:lnTo>
                <a:lnTo>
                  <a:pt x="136178" y="639541"/>
                </a:lnTo>
                <a:lnTo>
                  <a:pt x="146964" y="667196"/>
                </a:lnTo>
                <a:lnTo>
                  <a:pt x="158670" y="695157"/>
                </a:lnTo>
                <a:lnTo>
                  <a:pt x="160305" y="700065"/>
                </a:lnTo>
                <a:lnTo>
                  <a:pt x="158670" y="706608"/>
                </a:lnTo>
                <a:lnTo>
                  <a:pt x="153762" y="708243"/>
                </a:lnTo>
                <a:close/>
              </a:path>
              <a:path w="3657600" h="1828800">
                <a:moveTo>
                  <a:pt x="3556181" y="593739"/>
                </a:moveTo>
                <a:lnTo>
                  <a:pt x="3549638" y="593739"/>
                </a:lnTo>
                <a:lnTo>
                  <a:pt x="3544730" y="592103"/>
                </a:lnTo>
                <a:lnTo>
                  <a:pt x="3541459" y="587196"/>
                </a:lnTo>
                <a:lnTo>
                  <a:pt x="3543095" y="580653"/>
                </a:lnTo>
                <a:lnTo>
                  <a:pt x="3552603" y="552436"/>
                </a:lnTo>
                <a:lnTo>
                  <a:pt x="3561497" y="524218"/>
                </a:lnTo>
                <a:lnTo>
                  <a:pt x="3569778" y="496001"/>
                </a:lnTo>
                <a:lnTo>
                  <a:pt x="3577446" y="467784"/>
                </a:lnTo>
                <a:lnTo>
                  <a:pt x="3579082" y="462877"/>
                </a:lnTo>
                <a:lnTo>
                  <a:pt x="3583989" y="459605"/>
                </a:lnTo>
                <a:lnTo>
                  <a:pt x="3593804" y="462877"/>
                </a:lnTo>
                <a:lnTo>
                  <a:pt x="3597075" y="467784"/>
                </a:lnTo>
                <a:lnTo>
                  <a:pt x="3595440" y="472692"/>
                </a:lnTo>
                <a:lnTo>
                  <a:pt x="3587772" y="501164"/>
                </a:lnTo>
                <a:lnTo>
                  <a:pt x="3579491" y="529944"/>
                </a:lnTo>
                <a:lnTo>
                  <a:pt x="3570596" y="558723"/>
                </a:lnTo>
                <a:lnTo>
                  <a:pt x="3559452" y="592103"/>
                </a:lnTo>
                <a:lnTo>
                  <a:pt x="3556181" y="593739"/>
                </a:lnTo>
                <a:close/>
              </a:path>
              <a:path w="3657600" h="1828800">
                <a:moveTo>
                  <a:pt x="78517" y="482506"/>
                </a:moveTo>
                <a:lnTo>
                  <a:pt x="67066" y="482506"/>
                </a:lnTo>
                <a:lnTo>
                  <a:pt x="63795" y="479235"/>
                </a:lnTo>
                <a:lnTo>
                  <a:pt x="47641" y="418507"/>
                </a:lnTo>
                <a:lnTo>
                  <a:pt x="34351" y="359823"/>
                </a:lnTo>
                <a:lnTo>
                  <a:pt x="32715" y="354916"/>
                </a:lnTo>
                <a:lnTo>
                  <a:pt x="35986" y="350008"/>
                </a:lnTo>
                <a:lnTo>
                  <a:pt x="42529" y="348373"/>
                </a:lnTo>
                <a:lnTo>
                  <a:pt x="47437" y="346737"/>
                </a:lnTo>
                <a:lnTo>
                  <a:pt x="52344" y="350008"/>
                </a:lnTo>
                <a:lnTo>
                  <a:pt x="53980" y="356551"/>
                </a:lnTo>
                <a:lnTo>
                  <a:pt x="60140" y="385714"/>
                </a:lnTo>
                <a:lnTo>
                  <a:pt x="66453" y="414417"/>
                </a:lnTo>
                <a:lnTo>
                  <a:pt x="73072" y="442813"/>
                </a:lnTo>
                <a:lnTo>
                  <a:pt x="80152" y="471056"/>
                </a:lnTo>
                <a:lnTo>
                  <a:pt x="81788" y="475963"/>
                </a:lnTo>
                <a:lnTo>
                  <a:pt x="78517" y="482506"/>
                </a:lnTo>
                <a:close/>
              </a:path>
              <a:path w="3657600" h="1828800">
                <a:moveTo>
                  <a:pt x="3618340" y="364730"/>
                </a:moveTo>
                <a:lnTo>
                  <a:pt x="3611797" y="364730"/>
                </a:lnTo>
                <a:lnTo>
                  <a:pt x="3606890" y="363094"/>
                </a:lnTo>
                <a:lnTo>
                  <a:pt x="3603618" y="358187"/>
                </a:lnTo>
                <a:lnTo>
                  <a:pt x="3603618" y="353280"/>
                </a:lnTo>
                <a:lnTo>
                  <a:pt x="3609446" y="323861"/>
                </a:lnTo>
                <a:lnTo>
                  <a:pt x="3614660" y="294596"/>
                </a:lnTo>
                <a:lnTo>
                  <a:pt x="3619260" y="265638"/>
                </a:lnTo>
                <a:lnTo>
                  <a:pt x="3623248" y="237139"/>
                </a:lnTo>
                <a:lnTo>
                  <a:pt x="3623248" y="232232"/>
                </a:lnTo>
                <a:lnTo>
                  <a:pt x="3628155" y="227325"/>
                </a:lnTo>
                <a:lnTo>
                  <a:pt x="3634698" y="228960"/>
                </a:lnTo>
                <a:lnTo>
                  <a:pt x="3639605" y="228960"/>
                </a:lnTo>
                <a:lnTo>
                  <a:pt x="3644513" y="233868"/>
                </a:lnTo>
                <a:lnTo>
                  <a:pt x="3642877" y="240411"/>
                </a:lnTo>
                <a:lnTo>
                  <a:pt x="3638890" y="269855"/>
                </a:lnTo>
                <a:lnTo>
                  <a:pt x="3634289" y="299299"/>
                </a:lnTo>
                <a:lnTo>
                  <a:pt x="3629075" y="328743"/>
                </a:lnTo>
                <a:lnTo>
                  <a:pt x="3623247" y="358187"/>
                </a:lnTo>
                <a:lnTo>
                  <a:pt x="3621612" y="361459"/>
                </a:lnTo>
                <a:lnTo>
                  <a:pt x="3618340" y="364730"/>
                </a:lnTo>
                <a:close/>
              </a:path>
              <a:path w="3657600" h="1828800">
                <a:moveTo>
                  <a:pt x="26172" y="250226"/>
                </a:moveTo>
                <a:lnTo>
                  <a:pt x="21264" y="250226"/>
                </a:lnTo>
                <a:lnTo>
                  <a:pt x="16357" y="246954"/>
                </a:lnTo>
                <a:lnTo>
                  <a:pt x="16357" y="242047"/>
                </a:lnTo>
                <a:lnTo>
                  <a:pt x="12728" y="212347"/>
                </a:lnTo>
                <a:lnTo>
                  <a:pt x="9405" y="182341"/>
                </a:lnTo>
                <a:lnTo>
                  <a:pt x="6680" y="152079"/>
                </a:lnTo>
                <a:lnTo>
                  <a:pt x="4907" y="122635"/>
                </a:lnTo>
                <a:lnTo>
                  <a:pt x="4907" y="117727"/>
                </a:lnTo>
                <a:lnTo>
                  <a:pt x="8178" y="112820"/>
                </a:lnTo>
                <a:lnTo>
                  <a:pt x="19629" y="112820"/>
                </a:lnTo>
                <a:lnTo>
                  <a:pt x="24536" y="116092"/>
                </a:lnTo>
                <a:lnTo>
                  <a:pt x="24536" y="122635"/>
                </a:lnTo>
                <a:lnTo>
                  <a:pt x="27038" y="152334"/>
                </a:lnTo>
                <a:lnTo>
                  <a:pt x="29729" y="182341"/>
                </a:lnTo>
                <a:lnTo>
                  <a:pt x="32587" y="210967"/>
                </a:lnTo>
                <a:lnTo>
                  <a:pt x="35986" y="240411"/>
                </a:lnTo>
                <a:lnTo>
                  <a:pt x="35986" y="243683"/>
                </a:lnTo>
                <a:lnTo>
                  <a:pt x="32715" y="248590"/>
                </a:lnTo>
                <a:lnTo>
                  <a:pt x="26172" y="250226"/>
                </a:lnTo>
                <a:close/>
              </a:path>
              <a:path w="3657600" h="1828800">
                <a:moveTo>
                  <a:pt x="3649420" y="129178"/>
                </a:moveTo>
                <a:lnTo>
                  <a:pt x="3637970" y="129178"/>
                </a:lnTo>
                <a:lnTo>
                  <a:pt x="3634698" y="124271"/>
                </a:lnTo>
                <a:lnTo>
                  <a:pt x="3634698" y="119363"/>
                </a:lnTo>
                <a:lnTo>
                  <a:pt x="3636590" y="89919"/>
                </a:lnTo>
                <a:lnTo>
                  <a:pt x="3637561" y="60475"/>
                </a:lnTo>
                <a:lnTo>
                  <a:pt x="3637915" y="31287"/>
                </a:lnTo>
                <a:lnTo>
                  <a:pt x="3637970" y="0"/>
                </a:lnTo>
                <a:lnTo>
                  <a:pt x="3657599" y="0"/>
                </a:lnTo>
                <a:lnTo>
                  <a:pt x="3657599" y="1588"/>
                </a:lnTo>
                <a:lnTo>
                  <a:pt x="3657318" y="31287"/>
                </a:lnTo>
                <a:lnTo>
                  <a:pt x="3656577" y="61293"/>
                </a:lnTo>
                <a:lnTo>
                  <a:pt x="3655529" y="91300"/>
                </a:lnTo>
                <a:lnTo>
                  <a:pt x="3654394" y="119363"/>
                </a:lnTo>
                <a:lnTo>
                  <a:pt x="3654327" y="124271"/>
                </a:lnTo>
                <a:lnTo>
                  <a:pt x="3649420" y="129178"/>
                </a:lnTo>
                <a:close/>
              </a:path>
              <a:path w="3657600" h="1828800">
                <a:moveTo>
                  <a:pt x="16357" y="13038"/>
                </a:moveTo>
                <a:lnTo>
                  <a:pt x="4907" y="13038"/>
                </a:lnTo>
                <a:lnTo>
                  <a:pt x="0" y="8131"/>
                </a:lnTo>
                <a:lnTo>
                  <a:pt x="14" y="0"/>
                </a:lnTo>
                <a:lnTo>
                  <a:pt x="19629" y="0"/>
                </a:lnTo>
                <a:lnTo>
                  <a:pt x="19628" y="8131"/>
                </a:lnTo>
                <a:lnTo>
                  <a:pt x="16357" y="13038"/>
                </a:lnTo>
                <a:close/>
              </a:path>
            </a:pathLst>
          </a:custGeom>
          <a:solidFill>
            <a:srgbClr val="FFFFFF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54423" y="2748257"/>
            <a:ext cx="1223962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300" spc="65" b="1">
                <a:solidFill>
                  <a:srgbClr val="FFFFFF"/>
                </a:solidFill>
                <a:latin typeface="Tahoma"/>
                <a:cs typeface="Tahoma"/>
              </a:rPr>
              <a:t>Sesuai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0" b="1">
                <a:solidFill>
                  <a:srgbClr val="FFFFFF"/>
                </a:solidFill>
                <a:latin typeface="Tahoma"/>
                <a:cs typeface="Tahoma"/>
              </a:rPr>
              <a:t>dengan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 b="1">
                <a:solidFill>
                  <a:srgbClr val="FFFFFF"/>
                </a:solidFill>
                <a:latin typeface="Tahoma"/>
                <a:cs typeface="Tahoma"/>
              </a:rPr>
              <a:t>survei</a:t>
            </a:r>
            <a:r>
              <a:rPr dirty="0" sz="23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 b="1">
                <a:solidFill>
                  <a:srgbClr val="FFFFFF"/>
                </a:solidFill>
                <a:latin typeface="Tahoma"/>
                <a:cs typeface="Tahoma"/>
              </a:rPr>
              <a:t>tadi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35" b="1">
                <a:solidFill>
                  <a:srgbClr val="FFFFFF"/>
                </a:solidFill>
                <a:latin typeface="Tahoma"/>
                <a:cs typeface="Tahoma"/>
              </a:rPr>
              <a:t>jika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350" b="1">
                <a:solidFill>
                  <a:srgbClr val="FFFFFF"/>
                </a:solidFill>
                <a:latin typeface="Tahoma"/>
                <a:cs typeface="Tahoma"/>
              </a:rPr>
              <a:t>79%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0" b="1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14" b="1">
                <a:solidFill>
                  <a:srgbClr val="FFFFFF"/>
                </a:solidFill>
                <a:latin typeface="Tahoma"/>
                <a:cs typeface="Tahoma"/>
              </a:rPr>
              <a:t>menggunakan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60" b="1">
                <a:solidFill>
                  <a:srgbClr val="FFFFFF"/>
                </a:solidFill>
                <a:latin typeface="Tahoma"/>
                <a:cs typeface="Tahoma"/>
              </a:rPr>
              <a:t>PHP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25" b="1">
                <a:solidFill>
                  <a:srgbClr val="FFFFFF"/>
                </a:solidFill>
                <a:latin typeface="Tahoma"/>
                <a:cs typeface="Tahoma"/>
              </a:rPr>
              <a:t>dan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14" b="1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 b="1">
                <a:solidFill>
                  <a:srgbClr val="FFFFFF"/>
                </a:solidFill>
                <a:latin typeface="Tahoma"/>
                <a:cs typeface="Tahoma"/>
              </a:rPr>
              <a:t>tersebut </a:t>
            </a:r>
            <a:r>
              <a:rPr dirty="0" sz="2300" spc="-6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 b="1">
                <a:solidFill>
                  <a:srgbClr val="FFFFFF"/>
                </a:solidFill>
                <a:latin typeface="Tahoma"/>
                <a:cs typeface="Tahoma"/>
              </a:rPr>
              <a:t>menunjukkan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 b="1">
                <a:solidFill>
                  <a:srgbClr val="FFFFFF"/>
                </a:solidFill>
                <a:latin typeface="Tahoma"/>
                <a:cs typeface="Tahoma"/>
              </a:rPr>
              <a:t>lebih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 b="1">
                <a:solidFill>
                  <a:srgbClr val="FFFFFF"/>
                </a:solidFill>
                <a:latin typeface="Tahoma"/>
                <a:cs typeface="Tahoma"/>
              </a:rPr>
              <a:t>dari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65" b="1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35" b="1">
                <a:solidFill>
                  <a:srgbClr val="FFFFFF"/>
                </a:solidFill>
                <a:latin typeface="Tahoma"/>
                <a:cs typeface="Tahoma"/>
              </a:rPr>
              <a:t>juta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0" b="1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 b="1">
                <a:solidFill>
                  <a:srgbClr val="FFFFFF"/>
                </a:solidFill>
                <a:latin typeface="Tahoma"/>
                <a:cs typeface="Tahoma"/>
              </a:rPr>
              <a:t>telah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14" b="1">
                <a:solidFill>
                  <a:srgbClr val="FFFFFF"/>
                </a:solidFill>
                <a:latin typeface="Tahoma"/>
                <a:cs typeface="Tahoma"/>
              </a:rPr>
              <a:t>menggunakan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55" b="1">
                <a:solidFill>
                  <a:srgbClr val="FFFFFF"/>
                </a:solidFill>
                <a:latin typeface="Tahoma"/>
                <a:cs typeface="Tahoma"/>
              </a:rPr>
              <a:t>PHP.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30" b="1">
                <a:solidFill>
                  <a:srgbClr val="FFFFFF"/>
                </a:solidFill>
                <a:latin typeface="Tahoma"/>
                <a:cs typeface="Tahoma"/>
              </a:rPr>
              <a:t>Maka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 b="1">
                <a:solidFill>
                  <a:srgbClr val="FFFFFF"/>
                </a:solidFill>
                <a:latin typeface="Tahoma"/>
                <a:cs typeface="Tahoma"/>
              </a:rPr>
              <a:t>dari</a:t>
            </a:r>
            <a:r>
              <a:rPr dirty="0" sz="23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35" b="1">
                <a:solidFill>
                  <a:srgbClr val="FFFFFF"/>
                </a:solidFill>
                <a:latin typeface="Tahoma"/>
                <a:cs typeface="Tahoma"/>
              </a:rPr>
              <a:t>itu </a:t>
            </a:r>
            <a:r>
              <a:rPr dirty="0" sz="2300" spc="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25" b="1">
                <a:solidFill>
                  <a:srgbClr val="FFFFFF"/>
                </a:solidFill>
                <a:latin typeface="Tahoma"/>
                <a:cs typeface="Tahoma"/>
              </a:rPr>
              <a:t>pangsa </a:t>
            </a:r>
            <a:r>
              <a:rPr dirty="0" sz="2300" spc="114" b="1">
                <a:solidFill>
                  <a:srgbClr val="FFFFFF"/>
                </a:solidFill>
                <a:latin typeface="Tahoma"/>
                <a:cs typeface="Tahoma"/>
              </a:rPr>
              <a:t>pasar </a:t>
            </a:r>
            <a:r>
              <a:rPr dirty="0" sz="2300" spc="-60" b="1">
                <a:solidFill>
                  <a:srgbClr val="FFFFFF"/>
                </a:solidFill>
                <a:latin typeface="Tahoma"/>
                <a:cs typeface="Tahoma"/>
              </a:rPr>
              <a:t>PHP </a:t>
            </a:r>
            <a:r>
              <a:rPr dirty="0" sz="2300" spc="75" b="1">
                <a:solidFill>
                  <a:srgbClr val="FFFFFF"/>
                </a:solidFill>
                <a:latin typeface="Tahoma"/>
                <a:cs typeface="Tahoma"/>
              </a:rPr>
              <a:t>tidak </a:t>
            </a:r>
            <a:r>
              <a:rPr dirty="0" sz="2300" spc="95" b="1">
                <a:solidFill>
                  <a:srgbClr val="FFFFFF"/>
                </a:solidFill>
                <a:latin typeface="Tahoma"/>
                <a:cs typeface="Tahoma"/>
              </a:rPr>
              <a:t>diragukan </a:t>
            </a:r>
            <a:r>
              <a:rPr dirty="0" sz="2300" spc="50" b="1">
                <a:solidFill>
                  <a:srgbClr val="FFFFFF"/>
                </a:solidFill>
                <a:latin typeface="Tahoma"/>
                <a:cs typeface="Tahoma"/>
              </a:rPr>
              <a:t>lagi. </a:t>
            </a:r>
            <a:r>
              <a:rPr dirty="0" sz="2300" spc="80" b="1">
                <a:solidFill>
                  <a:srgbClr val="FFFFFF"/>
                </a:solidFill>
                <a:latin typeface="Tahoma"/>
                <a:cs typeface="Tahoma"/>
              </a:rPr>
              <a:t>Nah </a:t>
            </a:r>
            <a:r>
              <a:rPr dirty="0" sz="2300" spc="50" b="1">
                <a:solidFill>
                  <a:srgbClr val="FFFFFF"/>
                </a:solidFill>
                <a:latin typeface="Tahoma"/>
                <a:cs typeface="Tahoma"/>
              </a:rPr>
              <a:t>berikut </a:t>
            </a:r>
            <a:r>
              <a:rPr dirty="0" sz="2300" spc="35" b="1">
                <a:solidFill>
                  <a:srgbClr val="FFFFFF"/>
                </a:solidFill>
                <a:latin typeface="Tahoma"/>
                <a:cs typeface="Tahoma"/>
              </a:rPr>
              <a:t>ini </a:t>
            </a:r>
            <a:r>
              <a:rPr dirty="0" sz="2300" spc="95" b="1">
                <a:solidFill>
                  <a:srgbClr val="FFFFFF"/>
                </a:solidFill>
                <a:latin typeface="Tahoma"/>
                <a:cs typeface="Tahoma"/>
              </a:rPr>
              <a:t>beberapa </a:t>
            </a:r>
            <a:r>
              <a:rPr dirty="0" sz="2300" spc="65" b="1">
                <a:solidFill>
                  <a:srgbClr val="FFFFFF"/>
                </a:solidFill>
                <a:latin typeface="Tahoma"/>
                <a:cs typeface="Tahoma"/>
              </a:rPr>
              <a:t>situs </a:t>
            </a:r>
            <a:r>
              <a:rPr dirty="0" sz="2300" spc="55" b="1">
                <a:solidFill>
                  <a:srgbClr val="FFFFFF"/>
                </a:solidFill>
                <a:latin typeface="Tahoma"/>
                <a:cs typeface="Tahoma"/>
              </a:rPr>
              <a:t>populer </a:t>
            </a:r>
            <a:r>
              <a:rPr dirty="0" sz="2300" spc="-6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35" b="1">
                <a:solidFill>
                  <a:srgbClr val="FFFFFF"/>
                </a:solidFill>
                <a:latin typeface="Tahoma"/>
                <a:cs typeface="Tahoma"/>
              </a:rPr>
              <a:t>yang</a:t>
            </a:r>
            <a:r>
              <a:rPr dirty="0" sz="2300" spc="-2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14" b="1">
                <a:solidFill>
                  <a:srgbClr val="FFFFFF"/>
                </a:solidFill>
                <a:latin typeface="Tahoma"/>
                <a:cs typeface="Tahoma"/>
              </a:rPr>
              <a:t>menggunakan</a:t>
            </a:r>
            <a:r>
              <a:rPr dirty="0" sz="2300" spc="-2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60" b="1">
                <a:solidFill>
                  <a:srgbClr val="FFFFFF"/>
                </a:solidFill>
                <a:latin typeface="Tahoma"/>
                <a:cs typeface="Tahoma"/>
              </a:rPr>
              <a:t>PHP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334136"/>
            <a:ext cx="4441825" cy="956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-120">
                <a:solidFill>
                  <a:srgbClr val="FFB000"/>
                </a:solidFill>
              </a:rPr>
              <a:t>F</a:t>
            </a:r>
            <a:r>
              <a:rPr dirty="0" sz="6100" spc="280">
                <a:solidFill>
                  <a:srgbClr val="FFB000"/>
                </a:solidFill>
              </a:rPr>
              <a:t>un</a:t>
            </a:r>
            <a:r>
              <a:rPr dirty="0" sz="6100" spc="310">
                <a:solidFill>
                  <a:srgbClr val="FFB000"/>
                </a:solidFill>
              </a:rPr>
              <a:t>g</a:t>
            </a:r>
            <a:r>
              <a:rPr dirty="0" sz="6100" spc="325">
                <a:solidFill>
                  <a:srgbClr val="FFB000"/>
                </a:solidFill>
              </a:rPr>
              <a:t>s</a:t>
            </a:r>
            <a:r>
              <a:rPr dirty="0" sz="6100" spc="40">
                <a:solidFill>
                  <a:srgbClr val="FFB000"/>
                </a:solidFill>
              </a:rPr>
              <a:t>i</a:t>
            </a:r>
            <a:r>
              <a:rPr dirty="0" sz="6100" spc="-625">
                <a:solidFill>
                  <a:srgbClr val="FFB000"/>
                </a:solidFill>
              </a:rPr>
              <a:t> </a:t>
            </a:r>
            <a:r>
              <a:rPr dirty="0" sz="6100" spc="-130">
                <a:solidFill>
                  <a:srgbClr val="FFB000"/>
                </a:solidFill>
              </a:rPr>
              <a:t>P</a:t>
            </a:r>
            <a:r>
              <a:rPr dirty="0" sz="6100" spc="-125">
                <a:solidFill>
                  <a:srgbClr val="FFB000"/>
                </a:solidFill>
              </a:rPr>
              <a:t>H</a:t>
            </a:r>
            <a:r>
              <a:rPr dirty="0" sz="6100" spc="-130">
                <a:solidFill>
                  <a:srgbClr val="FFB000"/>
                </a:solidFill>
              </a:rPr>
              <a:t>P</a:t>
            </a:r>
            <a:endParaRPr sz="6100"/>
          </a:p>
        </p:txBody>
      </p:sp>
      <p:sp>
        <p:nvSpPr>
          <p:cNvPr id="3" name="object 3"/>
          <p:cNvSpPr txBox="1"/>
          <p:nvPr/>
        </p:nvSpPr>
        <p:spPr>
          <a:xfrm>
            <a:off x="1096416" y="3912812"/>
            <a:ext cx="15998825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190">
                <a:latin typeface="Lucida Sans Unicode"/>
                <a:cs typeface="Lucida Sans Unicode"/>
              </a:rPr>
              <a:t>Secara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5">
                <a:latin typeface="Lucida Sans Unicode"/>
                <a:cs typeface="Lucida Sans Unicode"/>
              </a:rPr>
              <a:t>umum,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fungsi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80">
                <a:latin typeface="Lucida Sans Unicode"/>
                <a:cs typeface="Lucida Sans Unicode"/>
              </a:rPr>
              <a:t>adalah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digunakan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-15">
                <a:latin typeface="Lucida Sans Unicode"/>
                <a:cs typeface="Lucida Sans Unicode"/>
              </a:rPr>
              <a:t>untuk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pengembangan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20">
                <a:latin typeface="Lucida Sans Unicode"/>
                <a:cs typeface="Lucida Sans Unicode"/>
              </a:rPr>
              <a:t>website.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30">
                <a:latin typeface="Lucida Sans Unicode"/>
                <a:cs typeface="Lucida Sans Unicode"/>
              </a:rPr>
              <a:t>Baik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 </a:t>
            </a:r>
            <a:r>
              <a:rPr dirty="0" sz="2800" spc="70">
                <a:latin typeface="Lucida Sans Unicode"/>
                <a:cs typeface="Lucida Sans Unicode"/>
              </a:rPr>
              <a:t> </a:t>
            </a:r>
            <a:r>
              <a:rPr dirty="0" sz="2800" spc="35">
                <a:latin typeface="Lucida Sans Unicode"/>
                <a:cs typeface="Lucida Sans Unicode"/>
              </a:rPr>
              <a:t>statis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35">
                <a:latin typeface="Lucida Sans Unicode"/>
                <a:cs typeface="Lucida Sans Unicode"/>
              </a:rPr>
              <a:t>seperti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  <a:hlinkClick r:id="rId2"/>
              </a:rPr>
              <a:t>situs</a:t>
            </a:r>
            <a:r>
              <a:rPr dirty="0" sz="2800" spc="-130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800" spc="65">
                <a:latin typeface="Lucida Sans Unicode"/>
                <a:cs typeface="Lucida Sans Unicode"/>
                <a:hlinkClick r:id="rId2"/>
              </a:rPr>
              <a:t>berita</a:t>
            </a:r>
            <a:r>
              <a:rPr dirty="0" sz="2800" spc="-130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20">
                <a:latin typeface="Lucida Sans Unicode"/>
                <a:cs typeface="Lucida Sans Unicode"/>
              </a:rPr>
              <a:t>tidak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00">
                <a:latin typeface="Lucida Sans Unicode"/>
                <a:cs typeface="Lucida Sans Unicode"/>
              </a:rPr>
              <a:t>membutuhkan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banyak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-105">
                <a:latin typeface="Lucida Sans Unicode"/>
                <a:cs typeface="Lucida Sans Unicode"/>
              </a:rPr>
              <a:t>fitur.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75">
                <a:latin typeface="Lucida Sans Unicode"/>
                <a:cs typeface="Lucida Sans Unicode"/>
              </a:rPr>
              <a:t>Ataupun</a:t>
            </a:r>
            <a:r>
              <a:rPr dirty="0" sz="2800" spc="-130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80">
                <a:latin typeface="Lucida Sans Unicode"/>
                <a:cs typeface="Lucida Sans Unicode"/>
              </a:rPr>
              <a:t>dinamis </a:t>
            </a:r>
            <a:r>
              <a:rPr dirty="0" sz="2800" spc="-875">
                <a:latin typeface="Lucida Sans Unicode"/>
                <a:cs typeface="Lucida Sans Unicode"/>
              </a:rPr>
              <a:t> </a:t>
            </a:r>
            <a:r>
              <a:rPr dirty="0" sz="2800" spc="35">
                <a:latin typeface="Lucida Sans Unicode"/>
                <a:cs typeface="Lucida Sans Unicode"/>
              </a:rPr>
              <a:t>seperti</a:t>
            </a:r>
            <a:r>
              <a:rPr dirty="0" sz="2800" spc="-145">
                <a:latin typeface="Lucida Sans Unicode"/>
                <a:cs typeface="Lucida Sans Unicode"/>
              </a:rPr>
              <a:t> </a:t>
            </a:r>
            <a:r>
              <a:rPr dirty="0" sz="2800" spc="-25">
                <a:latin typeface="Lucida Sans Unicode"/>
                <a:cs typeface="Lucida Sans Unicode"/>
                <a:hlinkClick r:id="rId3"/>
              </a:rPr>
              <a:t>toko</a:t>
            </a:r>
            <a:r>
              <a:rPr dirty="0" sz="2800" spc="-14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800" spc="15">
                <a:latin typeface="Lucida Sans Unicode"/>
                <a:cs typeface="Lucida Sans Unicode"/>
                <a:hlinkClick r:id="rId3"/>
              </a:rPr>
              <a:t>online</a:t>
            </a:r>
            <a:r>
              <a:rPr dirty="0" sz="2800" spc="-140"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dengan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30">
                <a:latin typeface="Lucida Sans Unicode"/>
                <a:cs typeface="Lucida Sans Unicode"/>
              </a:rPr>
              <a:t>segudang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65">
                <a:latin typeface="Lucida Sans Unicode"/>
                <a:cs typeface="Lucida Sans Unicode"/>
              </a:rPr>
              <a:t>fitur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25">
                <a:latin typeface="Lucida Sans Unicode"/>
                <a:cs typeface="Lucida Sans Unicode"/>
              </a:rPr>
              <a:t>pendukung.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50">
              <a:latin typeface="Lucida Sans Unicode"/>
              <a:cs typeface="Lucida Sans Unicode"/>
            </a:endParaRPr>
          </a:p>
          <a:p>
            <a:pPr marL="12700" marR="272415">
              <a:lnSpc>
                <a:spcPct val="116100"/>
              </a:lnSpc>
            </a:pPr>
            <a:r>
              <a:rPr dirty="0" sz="2800" spc="40">
                <a:latin typeface="Lucida Sans Unicode"/>
                <a:cs typeface="Lucida Sans Unicode"/>
              </a:rPr>
              <a:t>Namun,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penggunaan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20">
                <a:latin typeface="Lucida Sans Unicode"/>
                <a:cs typeface="Lucida Sans Unicode"/>
              </a:rPr>
              <a:t>tidak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105">
                <a:latin typeface="Lucida Sans Unicode"/>
                <a:cs typeface="Lucida Sans Unicode"/>
              </a:rPr>
              <a:t>terbatas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229">
                <a:latin typeface="Lucida Sans Unicode"/>
                <a:cs typeface="Lucida Sans Unicode"/>
              </a:rPr>
              <a:t>pada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pengembangan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65">
                <a:latin typeface="Lucida Sans Unicode"/>
                <a:cs typeface="Lucida Sans Unicode"/>
              </a:rPr>
              <a:t>website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saja,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-80">
                <a:latin typeface="Lucida Sans Unicode"/>
                <a:cs typeface="Lucida Sans Unicode"/>
              </a:rPr>
              <a:t>lho.</a:t>
            </a:r>
            <a:r>
              <a:rPr dirty="0" sz="2800" spc="-125">
                <a:latin typeface="Lucida Sans Unicode"/>
                <a:cs typeface="Lucida Sans Unicode"/>
              </a:rPr>
              <a:t> </a:t>
            </a:r>
            <a:r>
              <a:rPr dirty="0" sz="2800" spc="105">
                <a:latin typeface="Lucida Sans Unicode"/>
                <a:cs typeface="Lucida Sans Unicode"/>
              </a:rPr>
              <a:t>Karena </a:t>
            </a:r>
            <a:r>
              <a:rPr dirty="0" sz="2800" spc="-869">
                <a:latin typeface="Lucida Sans Unicode"/>
                <a:cs typeface="Lucida Sans Unicode"/>
              </a:rPr>
              <a:t> </a:t>
            </a:r>
            <a:r>
              <a:rPr dirty="0" sz="2800" spc="15">
                <a:latin typeface="Lucida Sans Unicode"/>
                <a:cs typeface="Lucida Sans Unicode"/>
              </a:rPr>
              <a:t>fleksibilitasnya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60">
                <a:latin typeface="Lucida Sans Unicode"/>
                <a:cs typeface="Lucida Sans Unicode"/>
              </a:rPr>
              <a:t>yang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40">
                <a:latin typeface="Lucida Sans Unicode"/>
                <a:cs typeface="Lucida Sans Unicode"/>
              </a:rPr>
              <a:t>tinggi,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95">
                <a:latin typeface="Lucida Sans Unicode"/>
                <a:cs typeface="Lucida Sans Unicode"/>
              </a:rPr>
              <a:t>juga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95">
                <a:latin typeface="Lucida Sans Unicode"/>
                <a:cs typeface="Lucida Sans Unicode"/>
              </a:rPr>
              <a:t>bisa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85">
                <a:latin typeface="Lucida Sans Unicode"/>
                <a:cs typeface="Lucida Sans Unicode"/>
              </a:rPr>
              <a:t>digunakan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-15">
                <a:latin typeface="Lucida Sans Unicode"/>
                <a:cs typeface="Lucida Sans Unicode"/>
              </a:rPr>
              <a:t>untuk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65">
                <a:latin typeface="Lucida Sans Unicode"/>
                <a:cs typeface="Lucida Sans Unicode"/>
              </a:rPr>
              <a:t>membuat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30">
                <a:latin typeface="Lucida Sans Unicode"/>
                <a:cs typeface="Lucida Sans Unicode"/>
              </a:rPr>
              <a:t>aplikasi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40">
                <a:latin typeface="Lucida Sans Unicode"/>
                <a:cs typeface="Lucida Sans Unicode"/>
              </a:rPr>
              <a:t>komputer 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sekalipun.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22209" y="10"/>
            <a:ext cx="2366010" cy="4184650"/>
            <a:chOff x="15922209" y="10"/>
            <a:chExt cx="2366010" cy="4184650"/>
          </a:xfrm>
        </p:grpSpPr>
        <p:sp>
          <p:nvSpPr>
            <p:cNvPr id="5" name="object 5"/>
            <p:cNvSpPr/>
            <p:nvPr/>
          </p:nvSpPr>
          <p:spPr>
            <a:xfrm>
              <a:off x="15922206" y="11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94" y="12"/>
                  </a:moveTo>
                  <a:lnTo>
                    <a:pt x="2287016" y="12"/>
                  </a:lnTo>
                  <a:lnTo>
                    <a:pt x="818616" y="0"/>
                  </a:lnTo>
                  <a:lnTo>
                    <a:pt x="1456893" y="449021"/>
                  </a:lnTo>
                  <a:lnTo>
                    <a:pt x="0" y="2520035"/>
                  </a:lnTo>
                  <a:lnTo>
                    <a:pt x="2365794" y="4184294"/>
                  </a:lnTo>
                  <a:lnTo>
                    <a:pt x="2365794" y="12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021088" y="12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0" y="464999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1" y="348336"/>
                  </a:lnTo>
                  <a:lnTo>
                    <a:pt x="885745" y="0"/>
                  </a:lnTo>
                  <a:lnTo>
                    <a:pt x="988122" y="0"/>
                  </a:lnTo>
                  <a:lnTo>
                    <a:pt x="661010" y="46499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964100" y="11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37"/>
                  </a:moveTo>
                  <a:lnTo>
                    <a:pt x="0" y="146947"/>
                  </a:lnTo>
                  <a:lnTo>
                    <a:pt x="103372" y="0"/>
                  </a:lnTo>
                  <a:lnTo>
                    <a:pt x="2323898" y="0"/>
                  </a:lnTo>
                  <a:lnTo>
                    <a:pt x="2323898" y="1781737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025140" y="1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8" y="1728177"/>
                  </a:moveTo>
                  <a:lnTo>
                    <a:pt x="0" y="136328"/>
                  </a:lnTo>
                  <a:lnTo>
                    <a:pt x="95902" y="0"/>
                  </a:lnTo>
                  <a:lnTo>
                    <a:pt x="2262858" y="0"/>
                  </a:lnTo>
                  <a:lnTo>
                    <a:pt x="2262858" y="1728177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6209455" y="11"/>
            <a:ext cx="2078989" cy="3929379"/>
          </a:xfrm>
          <a:custGeom>
            <a:avLst/>
            <a:gdLst/>
            <a:ahLst/>
            <a:cxnLst/>
            <a:rect l="l" t="t" r="r" b="b"/>
            <a:pathLst>
              <a:path w="2078990" h="3929379">
                <a:moveTo>
                  <a:pt x="2078545" y="1401813"/>
                </a:moveTo>
                <a:lnTo>
                  <a:pt x="1274953" y="836536"/>
                </a:lnTo>
                <a:lnTo>
                  <a:pt x="1863432" y="0"/>
                </a:lnTo>
                <a:lnTo>
                  <a:pt x="1735582" y="0"/>
                </a:lnTo>
                <a:lnTo>
                  <a:pt x="1189431" y="776363"/>
                </a:lnTo>
                <a:lnTo>
                  <a:pt x="185318" y="70002"/>
                </a:lnTo>
                <a:lnTo>
                  <a:pt x="234556" y="0"/>
                </a:lnTo>
                <a:lnTo>
                  <a:pt x="125234" y="0"/>
                </a:lnTo>
                <a:lnTo>
                  <a:pt x="59639" y="93243"/>
                </a:lnTo>
                <a:lnTo>
                  <a:pt x="1136891" y="851065"/>
                </a:lnTo>
                <a:lnTo>
                  <a:pt x="0" y="2467178"/>
                </a:lnTo>
                <a:lnTo>
                  <a:pt x="2078545" y="3929367"/>
                </a:lnTo>
                <a:lnTo>
                  <a:pt x="2078545" y="3798798"/>
                </a:lnTo>
                <a:lnTo>
                  <a:pt x="146977" y="2440000"/>
                </a:lnTo>
                <a:lnTo>
                  <a:pt x="1222413" y="911225"/>
                </a:lnTo>
                <a:lnTo>
                  <a:pt x="2078545" y="1513471"/>
                </a:lnTo>
                <a:lnTo>
                  <a:pt x="2078545" y="14018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6119760" y="7628237"/>
            <a:ext cx="2168525" cy="2659380"/>
            <a:chOff x="16119760" y="7628237"/>
            <a:chExt cx="2168525" cy="2659380"/>
          </a:xfrm>
        </p:grpSpPr>
        <p:sp>
          <p:nvSpPr>
            <p:cNvPr id="11" name="object 11"/>
            <p:cNvSpPr/>
            <p:nvPr/>
          </p:nvSpPr>
          <p:spPr>
            <a:xfrm>
              <a:off x="16119760" y="8807196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9" y="1479803"/>
                  </a:moveTo>
                  <a:lnTo>
                    <a:pt x="101199" y="1479803"/>
                  </a:lnTo>
                  <a:lnTo>
                    <a:pt x="0" y="1312640"/>
                  </a:lnTo>
                  <a:lnTo>
                    <a:pt x="2168239" y="0"/>
                  </a:lnTo>
                  <a:lnTo>
                    <a:pt x="2168239" y="1479803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332583" y="8988320"/>
              <a:ext cx="1955800" cy="1299210"/>
            </a:xfrm>
            <a:custGeom>
              <a:avLst/>
              <a:gdLst/>
              <a:ahLst/>
              <a:cxnLst/>
              <a:rect l="l" t="t" r="r" b="b"/>
              <a:pathLst>
                <a:path w="1955800" h="1299209">
                  <a:moveTo>
                    <a:pt x="69548" y="1298679"/>
                  </a:moveTo>
                  <a:lnTo>
                    <a:pt x="0" y="1183798"/>
                  </a:lnTo>
                  <a:lnTo>
                    <a:pt x="1955415" y="0"/>
                  </a:lnTo>
                  <a:lnTo>
                    <a:pt x="1955415" y="92718"/>
                  </a:lnTo>
                  <a:lnTo>
                    <a:pt x="110371" y="1209698"/>
                  </a:lnTo>
                  <a:lnTo>
                    <a:pt x="164239" y="1298679"/>
                  </a:lnTo>
                  <a:lnTo>
                    <a:pt x="69548" y="1298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871093" y="7628237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6" y="2658762"/>
                  </a:moveTo>
                  <a:lnTo>
                    <a:pt x="1090300" y="2658762"/>
                  </a:lnTo>
                  <a:lnTo>
                    <a:pt x="0" y="857787"/>
                  </a:lnTo>
                  <a:lnTo>
                    <a:pt x="1416906" y="0"/>
                  </a:lnTo>
                  <a:lnTo>
                    <a:pt x="1416906" y="2658762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16679" y="7667038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20" y="2619961"/>
                  </a:moveTo>
                  <a:lnTo>
                    <a:pt x="1083517" y="2619961"/>
                  </a:lnTo>
                  <a:lnTo>
                    <a:pt x="0" y="830190"/>
                  </a:lnTo>
                  <a:lnTo>
                    <a:pt x="1371320" y="0"/>
                  </a:lnTo>
                  <a:lnTo>
                    <a:pt x="1371320" y="261996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099380" y="7821796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89" y="2465203"/>
                  </a:moveTo>
                  <a:lnTo>
                    <a:pt x="0" y="719583"/>
                  </a:lnTo>
                  <a:lnTo>
                    <a:pt x="1188619" y="0"/>
                  </a:lnTo>
                  <a:lnTo>
                    <a:pt x="1188619" y="79175"/>
                  </a:lnTo>
                  <a:lnTo>
                    <a:pt x="94249" y="741700"/>
                  </a:lnTo>
                  <a:lnTo>
                    <a:pt x="1137649" y="2465203"/>
                  </a:lnTo>
                  <a:lnTo>
                    <a:pt x="1056789" y="2465203"/>
                  </a:lnTo>
                  <a:close/>
                </a:path>
                <a:path w="1188719" h="2465704">
                  <a:moveTo>
                    <a:pt x="1176394" y="2465203"/>
                  </a:moveTo>
                  <a:lnTo>
                    <a:pt x="1188619" y="2457803"/>
                  </a:lnTo>
                  <a:lnTo>
                    <a:pt x="1188619" y="2465203"/>
                  </a:lnTo>
                  <a:lnTo>
                    <a:pt x="1176394" y="2465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8601" y="2477480"/>
            <a:ext cx="12226290" cy="1500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5">
                <a:latin typeface="Lucida Sans Unicode"/>
                <a:cs typeface="Lucida Sans Unicode"/>
              </a:rPr>
              <a:t>Adapun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70">
                <a:latin typeface="Lucida Sans Unicode"/>
                <a:cs typeface="Lucida Sans Unicode"/>
              </a:rPr>
              <a:t>Contoh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5">
                <a:latin typeface="Lucida Sans Unicode"/>
                <a:cs typeface="Lucida Sans Unicode"/>
              </a:rPr>
              <a:t>PHP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0">
                <a:latin typeface="Lucida Sans Unicode"/>
                <a:cs typeface="Lucida Sans Unicode"/>
              </a:rPr>
              <a:t>Dalam</a:t>
            </a:r>
            <a:r>
              <a:rPr dirty="0" sz="2800" spc="-135">
                <a:latin typeface="Lucida Sans Unicode"/>
                <a:cs typeface="Lucida Sans Unicode"/>
              </a:rPr>
              <a:t> </a:t>
            </a:r>
            <a:r>
              <a:rPr dirty="0" sz="2800" spc="125">
                <a:latin typeface="Lucida Sans Unicode"/>
                <a:cs typeface="Lucida Sans Unicode"/>
              </a:rPr>
              <a:t>berbagai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204">
                <a:latin typeface="Lucida Sans Unicode"/>
                <a:cs typeface="Lucida Sans Unicode"/>
              </a:rPr>
              <a:t>bahasa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0">
                <a:latin typeface="Lucida Sans Unicode"/>
                <a:cs typeface="Lucida Sans Unicode"/>
              </a:rPr>
              <a:t>pemrograman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90">
                <a:latin typeface="Lucida Sans Unicode"/>
                <a:cs typeface="Lucida Sans Unicode"/>
              </a:rPr>
              <a:t>lainnya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Lucida Sans Unicode"/>
              <a:cs typeface="Lucida Sans Unicode"/>
            </a:endParaRPr>
          </a:p>
          <a:p>
            <a:pPr marL="447675">
              <a:lnSpc>
                <a:spcPct val="100000"/>
              </a:lnSpc>
            </a:pPr>
            <a:r>
              <a:rPr dirty="0" sz="3200" spc="-1005">
                <a:latin typeface="Lucida Sans Unicode"/>
                <a:cs typeface="Lucida Sans Unicode"/>
              </a:rPr>
              <a:t>1</a:t>
            </a:r>
            <a:r>
              <a:rPr dirty="0" sz="3200" spc="-345">
                <a:latin typeface="Lucida Sans Unicode"/>
                <a:cs typeface="Lucida Sans Unicode"/>
              </a:rPr>
              <a:t>.</a:t>
            </a:r>
            <a:r>
              <a:rPr dirty="0" sz="3200" spc="160">
                <a:latin typeface="Lucida Sans Unicode"/>
                <a:cs typeface="Lucida Sans Unicode"/>
              </a:rPr>
              <a:t> </a:t>
            </a:r>
            <a:r>
              <a:rPr dirty="0" sz="3200" spc="-145">
                <a:latin typeface="Lucida Sans Unicode"/>
                <a:cs typeface="Lucida Sans Unicode"/>
              </a:rPr>
              <a:t>H</a:t>
            </a:r>
            <a:r>
              <a:rPr dirty="0" sz="3200" spc="-300">
                <a:latin typeface="Lucida Sans Unicode"/>
                <a:cs typeface="Lucida Sans Unicode"/>
              </a:rPr>
              <a:t>T</a:t>
            </a:r>
            <a:r>
              <a:rPr dirty="0" sz="3200" spc="-10">
                <a:latin typeface="Lucida Sans Unicode"/>
                <a:cs typeface="Lucida Sans Unicode"/>
              </a:rPr>
              <a:t>M</a:t>
            </a:r>
            <a:r>
              <a:rPr dirty="0" sz="3200" spc="-325">
                <a:latin typeface="Lucida Sans Unicode"/>
                <a:cs typeface="Lucida Sans Unicode"/>
              </a:rPr>
              <a:t>L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922209" y="10"/>
            <a:ext cx="2366010" cy="4184650"/>
            <a:chOff x="15922209" y="10"/>
            <a:chExt cx="2366010" cy="4184650"/>
          </a:xfrm>
        </p:grpSpPr>
        <p:sp>
          <p:nvSpPr>
            <p:cNvPr id="4" name="object 4"/>
            <p:cNvSpPr/>
            <p:nvPr/>
          </p:nvSpPr>
          <p:spPr>
            <a:xfrm>
              <a:off x="15922209" y="12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90" y="4184287"/>
                  </a:moveTo>
                  <a:lnTo>
                    <a:pt x="0" y="2520028"/>
                  </a:lnTo>
                  <a:lnTo>
                    <a:pt x="1772760" y="0"/>
                  </a:lnTo>
                  <a:lnTo>
                    <a:pt x="2365790" y="0"/>
                  </a:lnTo>
                  <a:lnTo>
                    <a:pt x="2365790" y="418428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209463" y="11"/>
              <a:ext cx="2078989" cy="3929379"/>
            </a:xfrm>
            <a:custGeom>
              <a:avLst/>
              <a:gdLst/>
              <a:ahLst/>
              <a:cxnLst/>
              <a:rect l="l" t="t" r="r" b="b"/>
              <a:pathLst>
                <a:path w="2078990" h="3929379">
                  <a:moveTo>
                    <a:pt x="2078537" y="3929360"/>
                  </a:moveTo>
                  <a:lnTo>
                    <a:pt x="0" y="2467174"/>
                  </a:lnTo>
                  <a:lnTo>
                    <a:pt x="1735579" y="0"/>
                  </a:lnTo>
                  <a:lnTo>
                    <a:pt x="1863427" y="0"/>
                  </a:lnTo>
                  <a:lnTo>
                    <a:pt x="146968" y="2439994"/>
                  </a:lnTo>
                  <a:lnTo>
                    <a:pt x="2078537" y="3798792"/>
                  </a:lnTo>
                  <a:lnTo>
                    <a:pt x="2078537" y="3929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40826" y="11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16" y="0"/>
                  </a:moveTo>
                  <a:lnTo>
                    <a:pt x="982305" y="691020"/>
                  </a:lnTo>
                  <a:lnTo>
                    <a:pt x="0" y="0"/>
                  </a:lnTo>
                  <a:lnTo>
                    <a:pt x="1468416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21088" y="12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0" y="464999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1" y="348336"/>
                  </a:lnTo>
                  <a:lnTo>
                    <a:pt x="885745" y="0"/>
                  </a:lnTo>
                  <a:lnTo>
                    <a:pt x="988122" y="0"/>
                  </a:lnTo>
                  <a:lnTo>
                    <a:pt x="661010" y="46499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64100" y="11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37"/>
                  </a:moveTo>
                  <a:lnTo>
                    <a:pt x="0" y="146947"/>
                  </a:lnTo>
                  <a:lnTo>
                    <a:pt x="103372" y="0"/>
                  </a:lnTo>
                  <a:lnTo>
                    <a:pt x="2323898" y="0"/>
                  </a:lnTo>
                  <a:lnTo>
                    <a:pt x="2323898" y="1781737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25140" y="1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8" y="1728177"/>
                  </a:moveTo>
                  <a:lnTo>
                    <a:pt x="0" y="136328"/>
                  </a:lnTo>
                  <a:lnTo>
                    <a:pt x="95902" y="0"/>
                  </a:lnTo>
                  <a:lnTo>
                    <a:pt x="2262858" y="0"/>
                  </a:lnTo>
                  <a:lnTo>
                    <a:pt x="2262858" y="1728177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269103" y="10"/>
              <a:ext cx="2019300" cy="1513840"/>
            </a:xfrm>
            <a:custGeom>
              <a:avLst/>
              <a:gdLst/>
              <a:ahLst/>
              <a:cxnLst/>
              <a:rect l="l" t="t" r="r" b="b"/>
              <a:pathLst>
                <a:path w="2019300" h="1513840">
                  <a:moveTo>
                    <a:pt x="2018897" y="1513465"/>
                  </a:moveTo>
                  <a:lnTo>
                    <a:pt x="0" y="93234"/>
                  </a:lnTo>
                  <a:lnTo>
                    <a:pt x="65587" y="0"/>
                  </a:lnTo>
                  <a:lnTo>
                    <a:pt x="174912" y="0"/>
                  </a:lnTo>
                  <a:lnTo>
                    <a:pt x="125674" y="69992"/>
                  </a:lnTo>
                  <a:lnTo>
                    <a:pt x="2018897" y="1401815"/>
                  </a:lnTo>
                  <a:lnTo>
                    <a:pt x="2018897" y="1513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6119760" y="7628237"/>
            <a:ext cx="2168525" cy="2659380"/>
            <a:chOff x="16119760" y="7628237"/>
            <a:chExt cx="2168525" cy="2659380"/>
          </a:xfrm>
        </p:grpSpPr>
        <p:sp>
          <p:nvSpPr>
            <p:cNvPr id="12" name="object 12"/>
            <p:cNvSpPr/>
            <p:nvPr/>
          </p:nvSpPr>
          <p:spPr>
            <a:xfrm>
              <a:off x="16119760" y="8807196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9" y="1479803"/>
                  </a:moveTo>
                  <a:lnTo>
                    <a:pt x="101199" y="1479803"/>
                  </a:lnTo>
                  <a:lnTo>
                    <a:pt x="0" y="1312640"/>
                  </a:lnTo>
                  <a:lnTo>
                    <a:pt x="2168239" y="0"/>
                  </a:lnTo>
                  <a:lnTo>
                    <a:pt x="2168239" y="1479803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32583" y="8988320"/>
              <a:ext cx="1955800" cy="1299210"/>
            </a:xfrm>
            <a:custGeom>
              <a:avLst/>
              <a:gdLst/>
              <a:ahLst/>
              <a:cxnLst/>
              <a:rect l="l" t="t" r="r" b="b"/>
              <a:pathLst>
                <a:path w="1955800" h="1299209">
                  <a:moveTo>
                    <a:pt x="69548" y="1298679"/>
                  </a:moveTo>
                  <a:lnTo>
                    <a:pt x="0" y="1183798"/>
                  </a:lnTo>
                  <a:lnTo>
                    <a:pt x="1955415" y="0"/>
                  </a:lnTo>
                  <a:lnTo>
                    <a:pt x="1955415" y="92718"/>
                  </a:lnTo>
                  <a:lnTo>
                    <a:pt x="110371" y="1209698"/>
                  </a:lnTo>
                  <a:lnTo>
                    <a:pt x="164239" y="1298679"/>
                  </a:lnTo>
                  <a:lnTo>
                    <a:pt x="69548" y="1298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71093" y="7628237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6" y="2658762"/>
                  </a:moveTo>
                  <a:lnTo>
                    <a:pt x="1090300" y="2658762"/>
                  </a:lnTo>
                  <a:lnTo>
                    <a:pt x="0" y="857787"/>
                  </a:lnTo>
                  <a:lnTo>
                    <a:pt x="1416906" y="0"/>
                  </a:lnTo>
                  <a:lnTo>
                    <a:pt x="1416906" y="2658762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916679" y="7667038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20" y="2619961"/>
                  </a:moveTo>
                  <a:lnTo>
                    <a:pt x="1083517" y="2619961"/>
                  </a:lnTo>
                  <a:lnTo>
                    <a:pt x="0" y="830190"/>
                  </a:lnTo>
                  <a:lnTo>
                    <a:pt x="1371320" y="0"/>
                  </a:lnTo>
                  <a:lnTo>
                    <a:pt x="1371320" y="261996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099380" y="7821796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89" y="2465203"/>
                  </a:moveTo>
                  <a:lnTo>
                    <a:pt x="0" y="719583"/>
                  </a:lnTo>
                  <a:lnTo>
                    <a:pt x="1188619" y="0"/>
                  </a:lnTo>
                  <a:lnTo>
                    <a:pt x="1188619" y="79175"/>
                  </a:lnTo>
                  <a:lnTo>
                    <a:pt x="94249" y="741700"/>
                  </a:lnTo>
                  <a:lnTo>
                    <a:pt x="1137649" y="2465203"/>
                  </a:lnTo>
                  <a:lnTo>
                    <a:pt x="1056789" y="2465203"/>
                  </a:lnTo>
                  <a:close/>
                </a:path>
                <a:path w="1188719" h="2465704">
                  <a:moveTo>
                    <a:pt x="1176394" y="2465203"/>
                  </a:moveTo>
                  <a:lnTo>
                    <a:pt x="1188619" y="2457803"/>
                  </a:lnTo>
                  <a:lnTo>
                    <a:pt x="1188619" y="2465203"/>
                  </a:lnTo>
                  <a:lnTo>
                    <a:pt x="1176394" y="2465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5978" y="4482000"/>
            <a:ext cx="8769037" cy="482229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1081348"/>
            <a:ext cx="8637270" cy="956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555">
                <a:solidFill>
                  <a:srgbClr val="FFB000"/>
                </a:solidFill>
              </a:rPr>
              <a:t>C</a:t>
            </a:r>
            <a:r>
              <a:rPr dirty="0" sz="6100" spc="114">
                <a:solidFill>
                  <a:srgbClr val="FFB000"/>
                </a:solidFill>
              </a:rPr>
              <a:t>o</a:t>
            </a:r>
            <a:r>
              <a:rPr dirty="0" sz="6100" spc="280">
                <a:solidFill>
                  <a:srgbClr val="FFB000"/>
                </a:solidFill>
              </a:rPr>
              <a:t>n</a:t>
            </a:r>
            <a:r>
              <a:rPr dirty="0" sz="6100" spc="35">
                <a:solidFill>
                  <a:srgbClr val="FFB000"/>
                </a:solidFill>
              </a:rPr>
              <a:t>t</a:t>
            </a:r>
            <a:r>
              <a:rPr dirty="0" sz="6100" spc="114">
                <a:solidFill>
                  <a:srgbClr val="FFB000"/>
                </a:solidFill>
              </a:rPr>
              <a:t>o</a:t>
            </a:r>
            <a:r>
              <a:rPr dirty="0" sz="6100" spc="280">
                <a:solidFill>
                  <a:srgbClr val="FFB000"/>
                </a:solidFill>
              </a:rPr>
              <a:t>h</a:t>
            </a:r>
            <a:r>
              <a:rPr dirty="0" sz="6100" spc="-625">
                <a:solidFill>
                  <a:srgbClr val="FFB000"/>
                </a:solidFill>
              </a:rPr>
              <a:t> </a:t>
            </a:r>
            <a:r>
              <a:rPr dirty="0" sz="6100" spc="275">
                <a:solidFill>
                  <a:srgbClr val="FFB000"/>
                </a:solidFill>
              </a:rPr>
              <a:t>k</a:t>
            </a:r>
            <a:r>
              <a:rPr dirty="0" sz="6100" spc="114">
                <a:solidFill>
                  <a:srgbClr val="FFB000"/>
                </a:solidFill>
              </a:rPr>
              <a:t>o</a:t>
            </a:r>
            <a:r>
              <a:rPr dirty="0" sz="6100" spc="310">
                <a:solidFill>
                  <a:srgbClr val="FFB000"/>
                </a:solidFill>
              </a:rPr>
              <a:t>d</a:t>
            </a:r>
            <a:r>
              <a:rPr dirty="0" sz="6100" spc="135">
                <a:solidFill>
                  <a:srgbClr val="FFB000"/>
                </a:solidFill>
              </a:rPr>
              <a:t>e</a:t>
            </a:r>
            <a:r>
              <a:rPr dirty="0" sz="6100" spc="-625">
                <a:solidFill>
                  <a:srgbClr val="FFB000"/>
                </a:solidFill>
              </a:rPr>
              <a:t> </a:t>
            </a:r>
            <a:r>
              <a:rPr dirty="0" sz="6100" spc="310">
                <a:solidFill>
                  <a:srgbClr val="FFB000"/>
                </a:solidFill>
              </a:rPr>
              <a:t>d</a:t>
            </a:r>
            <a:r>
              <a:rPr dirty="0" sz="6100" spc="500">
                <a:solidFill>
                  <a:srgbClr val="FFB000"/>
                </a:solidFill>
              </a:rPr>
              <a:t>a</a:t>
            </a:r>
            <a:r>
              <a:rPr dirty="0" sz="6100" spc="80">
                <a:solidFill>
                  <a:srgbClr val="FFB000"/>
                </a:solidFill>
              </a:rPr>
              <a:t>r</a:t>
            </a:r>
            <a:r>
              <a:rPr dirty="0" sz="6100" spc="40">
                <a:solidFill>
                  <a:srgbClr val="FFB000"/>
                </a:solidFill>
              </a:rPr>
              <a:t>i</a:t>
            </a:r>
            <a:r>
              <a:rPr dirty="0" sz="6100" spc="-625">
                <a:solidFill>
                  <a:srgbClr val="FFB000"/>
                </a:solidFill>
              </a:rPr>
              <a:t> </a:t>
            </a:r>
            <a:r>
              <a:rPr dirty="0" sz="6100" spc="-130">
                <a:solidFill>
                  <a:srgbClr val="FFB000"/>
                </a:solidFill>
              </a:rPr>
              <a:t>P</a:t>
            </a:r>
            <a:r>
              <a:rPr dirty="0" sz="6100" spc="-125">
                <a:solidFill>
                  <a:srgbClr val="FFB000"/>
                </a:solidFill>
              </a:rPr>
              <a:t>H</a:t>
            </a:r>
            <a:r>
              <a:rPr dirty="0" sz="6100" spc="-130">
                <a:solidFill>
                  <a:srgbClr val="FFB000"/>
                </a:solidFill>
              </a:rPr>
              <a:t>P</a:t>
            </a:r>
            <a:endParaRPr sz="6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2209" y="12"/>
            <a:ext cx="2366010" cy="4184650"/>
          </a:xfrm>
          <a:custGeom>
            <a:avLst/>
            <a:gdLst/>
            <a:ahLst/>
            <a:cxnLst/>
            <a:rect l="l" t="t" r="r" b="b"/>
            <a:pathLst>
              <a:path w="2366009" h="4184650">
                <a:moveTo>
                  <a:pt x="2365790" y="4184287"/>
                </a:moveTo>
                <a:lnTo>
                  <a:pt x="0" y="2520028"/>
                </a:lnTo>
                <a:lnTo>
                  <a:pt x="1772760" y="0"/>
                </a:lnTo>
                <a:lnTo>
                  <a:pt x="2365790" y="0"/>
                </a:lnTo>
                <a:lnTo>
                  <a:pt x="2365790" y="418428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19760" y="8807195"/>
            <a:ext cx="2168525" cy="1480185"/>
          </a:xfrm>
          <a:custGeom>
            <a:avLst/>
            <a:gdLst/>
            <a:ahLst/>
            <a:cxnLst/>
            <a:rect l="l" t="t" r="r" b="b"/>
            <a:pathLst>
              <a:path w="2168525" h="1480184">
                <a:moveTo>
                  <a:pt x="2168239" y="1479803"/>
                </a:moveTo>
                <a:lnTo>
                  <a:pt x="101199" y="1479803"/>
                </a:lnTo>
                <a:lnTo>
                  <a:pt x="0" y="1312640"/>
                </a:lnTo>
                <a:lnTo>
                  <a:pt x="2168239" y="0"/>
                </a:lnTo>
                <a:lnTo>
                  <a:pt x="2168239" y="147980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09463" y="11"/>
            <a:ext cx="2078989" cy="3929379"/>
          </a:xfrm>
          <a:custGeom>
            <a:avLst/>
            <a:gdLst/>
            <a:ahLst/>
            <a:cxnLst/>
            <a:rect l="l" t="t" r="r" b="b"/>
            <a:pathLst>
              <a:path w="2078990" h="3929379">
                <a:moveTo>
                  <a:pt x="2078537" y="3929360"/>
                </a:moveTo>
                <a:lnTo>
                  <a:pt x="0" y="2467174"/>
                </a:lnTo>
                <a:lnTo>
                  <a:pt x="1735579" y="0"/>
                </a:lnTo>
                <a:lnTo>
                  <a:pt x="1863427" y="0"/>
                </a:lnTo>
                <a:lnTo>
                  <a:pt x="146968" y="2439994"/>
                </a:lnTo>
                <a:lnTo>
                  <a:pt x="2078537" y="3798792"/>
                </a:lnTo>
                <a:lnTo>
                  <a:pt x="2078537" y="3929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32582" y="8988320"/>
            <a:ext cx="1955800" cy="1299210"/>
          </a:xfrm>
          <a:custGeom>
            <a:avLst/>
            <a:gdLst/>
            <a:ahLst/>
            <a:cxnLst/>
            <a:rect l="l" t="t" r="r" b="b"/>
            <a:pathLst>
              <a:path w="1955800" h="1299209">
                <a:moveTo>
                  <a:pt x="69548" y="1298679"/>
                </a:moveTo>
                <a:lnTo>
                  <a:pt x="0" y="1183798"/>
                </a:lnTo>
                <a:lnTo>
                  <a:pt x="1955415" y="0"/>
                </a:lnTo>
                <a:lnTo>
                  <a:pt x="1955415" y="92718"/>
                </a:lnTo>
                <a:lnTo>
                  <a:pt x="110371" y="1209698"/>
                </a:lnTo>
                <a:lnTo>
                  <a:pt x="164239" y="1298679"/>
                </a:lnTo>
                <a:lnTo>
                  <a:pt x="69548" y="12986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5964099" y="11"/>
            <a:ext cx="2324100" cy="1781810"/>
            <a:chOff x="15964099" y="11"/>
            <a:chExt cx="2324100" cy="1781810"/>
          </a:xfrm>
        </p:grpSpPr>
        <p:sp>
          <p:nvSpPr>
            <p:cNvPr id="7" name="object 7"/>
            <p:cNvSpPr/>
            <p:nvPr/>
          </p:nvSpPr>
          <p:spPr>
            <a:xfrm>
              <a:off x="16740826" y="11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16" y="0"/>
                  </a:moveTo>
                  <a:lnTo>
                    <a:pt x="982305" y="691020"/>
                  </a:lnTo>
                  <a:lnTo>
                    <a:pt x="0" y="0"/>
                  </a:lnTo>
                  <a:lnTo>
                    <a:pt x="1468416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21088" y="12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0" y="464999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1" y="348336"/>
                  </a:lnTo>
                  <a:lnTo>
                    <a:pt x="885745" y="0"/>
                  </a:lnTo>
                  <a:lnTo>
                    <a:pt x="988122" y="0"/>
                  </a:lnTo>
                  <a:lnTo>
                    <a:pt x="661010" y="46499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64099" y="11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37"/>
                  </a:moveTo>
                  <a:lnTo>
                    <a:pt x="0" y="146947"/>
                  </a:lnTo>
                  <a:lnTo>
                    <a:pt x="103372" y="0"/>
                  </a:lnTo>
                  <a:lnTo>
                    <a:pt x="2323898" y="0"/>
                  </a:lnTo>
                  <a:lnTo>
                    <a:pt x="2323898" y="1781737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871092" y="7628237"/>
            <a:ext cx="1417320" cy="2659380"/>
          </a:xfrm>
          <a:custGeom>
            <a:avLst/>
            <a:gdLst/>
            <a:ahLst/>
            <a:cxnLst/>
            <a:rect l="l" t="t" r="r" b="b"/>
            <a:pathLst>
              <a:path w="1417319" h="2659379">
                <a:moveTo>
                  <a:pt x="1416906" y="2658762"/>
                </a:moveTo>
                <a:lnTo>
                  <a:pt x="1090300" y="2658762"/>
                </a:lnTo>
                <a:lnTo>
                  <a:pt x="0" y="857787"/>
                </a:lnTo>
                <a:lnTo>
                  <a:pt x="1416906" y="0"/>
                </a:lnTo>
                <a:lnTo>
                  <a:pt x="1416906" y="2658762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25141" y="10"/>
            <a:ext cx="2263140" cy="1728470"/>
          </a:xfrm>
          <a:custGeom>
            <a:avLst/>
            <a:gdLst/>
            <a:ahLst/>
            <a:cxnLst/>
            <a:rect l="l" t="t" r="r" b="b"/>
            <a:pathLst>
              <a:path w="2263140" h="1728470">
                <a:moveTo>
                  <a:pt x="2262858" y="1728177"/>
                </a:moveTo>
                <a:lnTo>
                  <a:pt x="0" y="136328"/>
                </a:lnTo>
                <a:lnTo>
                  <a:pt x="95902" y="0"/>
                </a:lnTo>
                <a:lnTo>
                  <a:pt x="2262858" y="0"/>
                </a:lnTo>
                <a:lnTo>
                  <a:pt x="2262858" y="1728177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16679" y="7667038"/>
            <a:ext cx="1371600" cy="2620010"/>
          </a:xfrm>
          <a:custGeom>
            <a:avLst/>
            <a:gdLst/>
            <a:ahLst/>
            <a:cxnLst/>
            <a:rect l="l" t="t" r="r" b="b"/>
            <a:pathLst>
              <a:path w="1371600" h="2620009">
                <a:moveTo>
                  <a:pt x="1371320" y="2619961"/>
                </a:moveTo>
                <a:lnTo>
                  <a:pt x="1083517" y="2619961"/>
                </a:lnTo>
                <a:lnTo>
                  <a:pt x="0" y="830190"/>
                </a:lnTo>
                <a:lnTo>
                  <a:pt x="1371320" y="0"/>
                </a:lnTo>
                <a:lnTo>
                  <a:pt x="1371320" y="2619961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269103" y="10"/>
            <a:ext cx="2019300" cy="1513840"/>
          </a:xfrm>
          <a:custGeom>
            <a:avLst/>
            <a:gdLst/>
            <a:ahLst/>
            <a:cxnLst/>
            <a:rect l="l" t="t" r="r" b="b"/>
            <a:pathLst>
              <a:path w="2019300" h="1513840">
                <a:moveTo>
                  <a:pt x="2018897" y="1513465"/>
                </a:moveTo>
                <a:lnTo>
                  <a:pt x="0" y="93234"/>
                </a:lnTo>
                <a:lnTo>
                  <a:pt x="65587" y="0"/>
                </a:lnTo>
                <a:lnTo>
                  <a:pt x="174912" y="0"/>
                </a:lnTo>
                <a:lnTo>
                  <a:pt x="125674" y="69992"/>
                </a:lnTo>
                <a:lnTo>
                  <a:pt x="2018897" y="1401815"/>
                </a:lnTo>
                <a:lnTo>
                  <a:pt x="2018897" y="15134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99379" y="7821796"/>
            <a:ext cx="1188720" cy="2465705"/>
          </a:xfrm>
          <a:custGeom>
            <a:avLst/>
            <a:gdLst/>
            <a:ahLst/>
            <a:cxnLst/>
            <a:rect l="l" t="t" r="r" b="b"/>
            <a:pathLst>
              <a:path w="1188719" h="2465704">
                <a:moveTo>
                  <a:pt x="1056789" y="2465203"/>
                </a:moveTo>
                <a:lnTo>
                  <a:pt x="0" y="719583"/>
                </a:lnTo>
                <a:lnTo>
                  <a:pt x="1188619" y="0"/>
                </a:lnTo>
                <a:lnTo>
                  <a:pt x="1188619" y="79175"/>
                </a:lnTo>
                <a:lnTo>
                  <a:pt x="94249" y="741700"/>
                </a:lnTo>
                <a:lnTo>
                  <a:pt x="1137649" y="2465203"/>
                </a:lnTo>
                <a:lnTo>
                  <a:pt x="1056789" y="2465203"/>
                </a:lnTo>
                <a:close/>
              </a:path>
              <a:path w="1188719" h="2465704">
                <a:moveTo>
                  <a:pt x="1176394" y="2465203"/>
                </a:moveTo>
                <a:lnTo>
                  <a:pt x="1188619" y="2457803"/>
                </a:lnTo>
                <a:lnTo>
                  <a:pt x="1188619" y="2465203"/>
                </a:lnTo>
                <a:lnTo>
                  <a:pt x="1176394" y="2465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6647" y="4760595"/>
            <a:ext cx="9286017" cy="146046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16000" y="2334136"/>
            <a:ext cx="2880360" cy="956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105">
                <a:solidFill>
                  <a:srgbClr val="FFB000"/>
                </a:solidFill>
              </a:rPr>
              <a:t>O</a:t>
            </a:r>
            <a:r>
              <a:rPr dirty="0" sz="6100" spc="280">
                <a:solidFill>
                  <a:srgbClr val="FFB000"/>
                </a:solidFill>
              </a:rPr>
              <a:t>u</a:t>
            </a:r>
            <a:r>
              <a:rPr dirty="0" sz="6100" spc="35">
                <a:solidFill>
                  <a:srgbClr val="FFB000"/>
                </a:solidFill>
              </a:rPr>
              <a:t>t</a:t>
            </a:r>
            <a:r>
              <a:rPr dirty="0" sz="6100" spc="310">
                <a:solidFill>
                  <a:srgbClr val="FFB000"/>
                </a:solidFill>
              </a:rPr>
              <a:t>p</a:t>
            </a:r>
            <a:r>
              <a:rPr dirty="0" sz="6100" spc="280">
                <a:solidFill>
                  <a:srgbClr val="FFB000"/>
                </a:solidFill>
              </a:rPr>
              <a:t>u</a:t>
            </a:r>
            <a:r>
              <a:rPr dirty="0" sz="6100" spc="35">
                <a:solidFill>
                  <a:srgbClr val="FFB000"/>
                </a:solidFill>
              </a:rPr>
              <a:t>t</a:t>
            </a:r>
            <a:endParaRPr sz="6100"/>
          </a:p>
        </p:txBody>
      </p:sp>
      <p:sp>
        <p:nvSpPr>
          <p:cNvPr id="17" name="object 17"/>
          <p:cNvSpPr txBox="1"/>
          <p:nvPr/>
        </p:nvSpPr>
        <p:spPr>
          <a:xfrm>
            <a:off x="244221" y="7944732"/>
            <a:ext cx="16546194" cy="1301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3600" spc="-5">
                <a:latin typeface="Arial MT"/>
                <a:cs typeface="Arial MT"/>
              </a:rPr>
              <a:t>Seperti</a:t>
            </a:r>
            <a:r>
              <a:rPr dirty="0" sz="3600" spc="5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terlihat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kode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PHP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disisipkan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di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dalam</a:t>
            </a:r>
            <a:r>
              <a:rPr dirty="0" sz="3600" spc="5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body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HTML.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Dengan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perintah</a:t>
            </a:r>
            <a:r>
              <a:rPr dirty="0" sz="3600" spc="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echo, </a:t>
            </a:r>
            <a:r>
              <a:rPr dirty="0" sz="3600" spc="-985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browser</a:t>
            </a:r>
            <a:r>
              <a:rPr dirty="0" sz="360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memunculkan</a:t>
            </a:r>
            <a:r>
              <a:rPr dirty="0" sz="360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hasil</a:t>
            </a:r>
            <a:r>
              <a:rPr dirty="0" sz="3600" spc="5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teks </a:t>
            </a:r>
            <a:r>
              <a:rPr dirty="0" sz="3600" spc="-5">
                <a:latin typeface="Arial MT"/>
                <a:cs typeface="Arial MT"/>
              </a:rPr>
              <a:t>yang</a:t>
            </a:r>
            <a:r>
              <a:rPr dirty="0" sz="360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diinstruksikan.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01950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940424" cy="10286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3914" y="0"/>
              <a:ext cx="7344084" cy="13029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741822"/>
              <a:ext cx="8700848" cy="15451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34826" y="960665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902935" y="1800224"/>
                  </a:moveTo>
                  <a:lnTo>
                    <a:pt x="897289" y="1800224"/>
                  </a:lnTo>
                  <a:lnTo>
                    <a:pt x="894953" y="1798039"/>
                  </a:lnTo>
                  <a:lnTo>
                    <a:pt x="889178" y="1717054"/>
                  </a:lnTo>
                  <a:lnTo>
                    <a:pt x="883498" y="1644045"/>
                  </a:lnTo>
                  <a:lnTo>
                    <a:pt x="877554" y="1576000"/>
                  </a:lnTo>
                  <a:lnTo>
                    <a:pt x="871127" y="1512252"/>
                  </a:lnTo>
                  <a:lnTo>
                    <a:pt x="864222" y="1454000"/>
                  </a:lnTo>
                  <a:lnTo>
                    <a:pt x="856511" y="1399643"/>
                  </a:lnTo>
                  <a:lnTo>
                    <a:pt x="847887" y="1349448"/>
                  </a:lnTo>
                  <a:lnTo>
                    <a:pt x="838188" y="1303213"/>
                  </a:lnTo>
                  <a:lnTo>
                    <a:pt x="827253" y="1260738"/>
                  </a:lnTo>
                  <a:lnTo>
                    <a:pt x="814919" y="1221823"/>
                  </a:lnTo>
                  <a:lnTo>
                    <a:pt x="801024" y="1186267"/>
                  </a:lnTo>
                  <a:lnTo>
                    <a:pt x="767905" y="1124430"/>
                  </a:lnTo>
                  <a:lnTo>
                    <a:pt x="726599" y="1073621"/>
                  </a:lnTo>
                  <a:lnTo>
                    <a:pt x="675790" y="1032315"/>
                  </a:lnTo>
                  <a:lnTo>
                    <a:pt x="613953" y="999196"/>
                  </a:lnTo>
                  <a:lnTo>
                    <a:pt x="578397" y="985301"/>
                  </a:lnTo>
                  <a:lnTo>
                    <a:pt x="539482" y="972967"/>
                  </a:lnTo>
                  <a:lnTo>
                    <a:pt x="497007" y="962032"/>
                  </a:lnTo>
                  <a:lnTo>
                    <a:pt x="450773" y="952333"/>
                  </a:lnTo>
                  <a:lnTo>
                    <a:pt x="400577" y="943709"/>
                  </a:lnTo>
                  <a:lnTo>
                    <a:pt x="346220" y="935998"/>
                  </a:lnTo>
                  <a:lnTo>
                    <a:pt x="287501" y="929038"/>
                  </a:lnTo>
                  <a:lnTo>
                    <a:pt x="224220" y="922667"/>
                  </a:lnTo>
                  <a:lnTo>
                    <a:pt x="156175" y="916722"/>
                  </a:lnTo>
                  <a:lnTo>
                    <a:pt x="83166" y="911042"/>
                  </a:lnTo>
                  <a:lnTo>
                    <a:pt x="2185" y="905275"/>
                  </a:lnTo>
                  <a:lnTo>
                    <a:pt x="3" y="902938"/>
                  </a:lnTo>
                  <a:lnTo>
                    <a:pt x="0" y="897289"/>
                  </a:lnTo>
                  <a:lnTo>
                    <a:pt x="2185" y="894953"/>
                  </a:lnTo>
                  <a:lnTo>
                    <a:pt x="83169" y="889178"/>
                  </a:lnTo>
                  <a:lnTo>
                    <a:pt x="156178" y="883498"/>
                  </a:lnTo>
                  <a:lnTo>
                    <a:pt x="224222" y="877554"/>
                  </a:lnTo>
                  <a:lnTo>
                    <a:pt x="287503" y="871182"/>
                  </a:lnTo>
                  <a:lnTo>
                    <a:pt x="346222" y="864222"/>
                  </a:lnTo>
                  <a:lnTo>
                    <a:pt x="400579" y="856511"/>
                  </a:lnTo>
                  <a:lnTo>
                    <a:pt x="450775" y="847887"/>
                  </a:lnTo>
                  <a:lnTo>
                    <a:pt x="497010" y="838188"/>
                  </a:lnTo>
                  <a:lnTo>
                    <a:pt x="539485" y="827253"/>
                  </a:lnTo>
                  <a:lnTo>
                    <a:pt x="578400" y="814919"/>
                  </a:lnTo>
                  <a:lnTo>
                    <a:pt x="613956" y="801024"/>
                  </a:lnTo>
                  <a:lnTo>
                    <a:pt x="675794" y="767905"/>
                  </a:lnTo>
                  <a:lnTo>
                    <a:pt x="726603" y="726599"/>
                  </a:lnTo>
                  <a:lnTo>
                    <a:pt x="767907" y="675790"/>
                  </a:lnTo>
                  <a:lnTo>
                    <a:pt x="801026" y="613953"/>
                  </a:lnTo>
                  <a:lnTo>
                    <a:pt x="814920" y="578397"/>
                  </a:lnTo>
                  <a:lnTo>
                    <a:pt x="827254" y="539482"/>
                  </a:lnTo>
                  <a:lnTo>
                    <a:pt x="838189" y="497007"/>
                  </a:lnTo>
                  <a:lnTo>
                    <a:pt x="847888" y="450773"/>
                  </a:lnTo>
                  <a:lnTo>
                    <a:pt x="856512" y="400577"/>
                  </a:lnTo>
                  <a:lnTo>
                    <a:pt x="864223" y="346220"/>
                  </a:lnTo>
                  <a:lnTo>
                    <a:pt x="871184" y="287501"/>
                  </a:lnTo>
                  <a:lnTo>
                    <a:pt x="877589" y="223841"/>
                  </a:lnTo>
                  <a:lnTo>
                    <a:pt x="883601" y="154889"/>
                  </a:lnTo>
                  <a:lnTo>
                    <a:pt x="889181" y="83166"/>
                  </a:lnTo>
                  <a:lnTo>
                    <a:pt x="894953" y="2185"/>
                  </a:lnTo>
                  <a:lnTo>
                    <a:pt x="897289" y="0"/>
                  </a:lnTo>
                  <a:lnTo>
                    <a:pt x="902935" y="0"/>
                  </a:lnTo>
                  <a:lnTo>
                    <a:pt x="905275" y="2185"/>
                  </a:lnTo>
                  <a:lnTo>
                    <a:pt x="910882" y="80909"/>
                  </a:lnTo>
                  <a:lnTo>
                    <a:pt x="900108" y="80909"/>
                  </a:lnTo>
                  <a:lnTo>
                    <a:pt x="894257" y="156178"/>
                  </a:lnTo>
                  <a:lnTo>
                    <a:pt x="888320" y="224222"/>
                  </a:lnTo>
                  <a:lnTo>
                    <a:pt x="881909" y="287972"/>
                  </a:lnTo>
                  <a:lnTo>
                    <a:pt x="874853" y="347488"/>
                  </a:lnTo>
                  <a:lnTo>
                    <a:pt x="867024" y="402595"/>
                  </a:lnTo>
                  <a:lnTo>
                    <a:pt x="858255" y="453499"/>
                  </a:lnTo>
                  <a:lnTo>
                    <a:pt x="848378" y="500406"/>
                  </a:lnTo>
                  <a:lnTo>
                    <a:pt x="837227" y="543524"/>
                  </a:lnTo>
                  <a:lnTo>
                    <a:pt x="824634" y="583058"/>
                  </a:lnTo>
                  <a:lnTo>
                    <a:pt x="810432" y="619215"/>
                  </a:lnTo>
                  <a:lnTo>
                    <a:pt x="776533" y="682222"/>
                  </a:lnTo>
                  <a:lnTo>
                    <a:pt x="734192" y="734196"/>
                  </a:lnTo>
                  <a:lnTo>
                    <a:pt x="682218" y="776537"/>
                  </a:lnTo>
                  <a:lnTo>
                    <a:pt x="619211" y="810436"/>
                  </a:lnTo>
                  <a:lnTo>
                    <a:pt x="583054" y="824638"/>
                  </a:lnTo>
                  <a:lnTo>
                    <a:pt x="543520" y="837231"/>
                  </a:lnTo>
                  <a:lnTo>
                    <a:pt x="500402" y="848382"/>
                  </a:lnTo>
                  <a:lnTo>
                    <a:pt x="453494" y="858259"/>
                  </a:lnTo>
                  <a:lnTo>
                    <a:pt x="402590" y="867028"/>
                  </a:lnTo>
                  <a:lnTo>
                    <a:pt x="347483" y="874857"/>
                  </a:lnTo>
                  <a:lnTo>
                    <a:pt x="287968" y="881912"/>
                  </a:lnTo>
                  <a:lnTo>
                    <a:pt x="223837" y="888362"/>
                  </a:lnTo>
                  <a:lnTo>
                    <a:pt x="154884" y="894373"/>
                  </a:lnTo>
                  <a:lnTo>
                    <a:pt x="80905" y="900112"/>
                  </a:lnTo>
                  <a:lnTo>
                    <a:pt x="154887" y="905851"/>
                  </a:lnTo>
                  <a:lnTo>
                    <a:pt x="223839" y="911862"/>
                  </a:lnTo>
                  <a:lnTo>
                    <a:pt x="287970" y="918312"/>
                  </a:lnTo>
                  <a:lnTo>
                    <a:pt x="347485" y="925368"/>
                  </a:lnTo>
                  <a:lnTo>
                    <a:pt x="402592" y="933196"/>
                  </a:lnTo>
                  <a:lnTo>
                    <a:pt x="453495" y="941965"/>
                  </a:lnTo>
                  <a:lnTo>
                    <a:pt x="500403" y="951842"/>
                  </a:lnTo>
                  <a:lnTo>
                    <a:pt x="543521" y="962993"/>
                  </a:lnTo>
                  <a:lnTo>
                    <a:pt x="583055" y="975586"/>
                  </a:lnTo>
                  <a:lnTo>
                    <a:pt x="619212" y="989788"/>
                  </a:lnTo>
                  <a:lnTo>
                    <a:pt x="682219" y="1023687"/>
                  </a:lnTo>
                  <a:lnTo>
                    <a:pt x="734192" y="1066028"/>
                  </a:lnTo>
                  <a:lnTo>
                    <a:pt x="776533" y="1118003"/>
                  </a:lnTo>
                  <a:lnTo>
                    <a:pt x="810432" y="1181011"/>
                  </a:lnTo>
                  <a:lnTo>
                    <a:pt x="824634" y="1217168"/>
                  </a:lnTo>
                  <a:lnTo>
                    <a:pt x="837227" y="1256703"/>
                  </a:lnTo>
                  <a:lnTo>
                    <a:pt x="848378" y="1299820"/>
                  </a:lnTo>
                  <a:lnTo>
                    <a:pt x="858255" y="1346728"/>
                  </a:lnTo>
                  <a:lnTo>
                    <a:pt x="867024" y="1397632"/>
                  </a:lnTo>
                  <a:lnTo>
                    <a:pt x="874853" y="1452738"/>
                  </a:lnTo>
                  <a:lnTo>
                    <a:pt x="881956" y="1512723"/>
                  </a:lnTo>
                  <a:lnTo>
                    <a:pt x="888358" y="1576384"/>
                  </a:lnTo>
                  <a:lnTo>
                    <a:pt x="894369" y="1645336"/>
                  </a:lnTo>
                  <a:lnTo>
                    <a:pt x="900108" y="1719315"/>
                  </a:lnTo>
                  <a:lnTo>
                    <a:pt x="910882" y="1719315"/>
                  </a:lnTo>
                  <a:lnTo>
                    <a:pt x="905275" y="1798039"/>
                  </a:lnTo>
                  <a:lnTo>
                    <a:pt x="902935" y="1800224"/>
                  </a:lnTo>
                  <a:close/>
                </a:path>
                <a:path w="1800225" h="1800225">
                  <a:moveTo>
                    <a:pt x="910882" y="1719315"/>
                  </a:moveTo>
                  <a:lnTo>
                    <a:pt x="900108" y="1719315"/>
                  </a:lnTo>
                  <a:lnTo>
                    <a:pt x="905960" y="1644045"/>
                  </a:lnTo>
                  <a:lnTo>
                    <a:pt x="911897" y="1576000"/>
                  </a:lnTo>
                  <a:lnTo>
                    <a:pt x="918308" y="1512252"/>
                  </a:lnTo>
                  <a:lnTo>
                    <a:pt x="925364" y="1452736"/>
                  </a:lnTo>
                  <a:lnTo>
                    <a:pt x="933193" y="1397630"/>
                  </a:lnTo>
                  <a:lnTo>
                    <a:pt x="941962" y="1346726"/>
                  </a:lnTo>
                  <a:lnTo>
                    <a:pt x="951838" y="1299818"/>
                  </a:lnTo>
                  <a:lnTo>
                    <a:pt x="962989" y="1256700"/>
                  </a:lnTo>
                  <a:lnTo>
                    <a:pt x="975582" y="1217166"/>
                  </a:lnTo>
                  <a:lnTo>
                    <a:pt x="989784" y="1181009"/>
                  </a:lnTo>
                  <a:lnTo>
                    <a:pt x="1023683" y="1118002"/>
                  </a:lnTo>
                  <a:lnTo>
                    <a:pt x="1066024" y="1066028"/>
                  </a:lnTo>
                  <a:lnTo>
                    <a:pt x="1118000" y="1023687"/>
                  </a:lnTo>
                  <a:lnTo>
                    <a:pt x="1181008" y="989788"/>
                  </a:lnTo>
                  <a:lnTo>
                    <a:pt x="1217165" y="975586"/>
                  </a:lnTo>
                  <a:lnTo>
                    <a:pt x="1256699" y="962993"/>
                  </a:lnTo>
                  <a:lnTo>
                    <a:pt x="1299817" y="951842"/>
                  </a:lnTo>
                  <a:lnTo>
                    <a:pt x="1346725" y="941965"/>
                  </a:lnTo>
                  <a:lnTo>
                    <a:pt x="1397629" y="933196"/>
                  </a:lnTo>
                  <a:lnTo>
                    <a:pt x="1452736" y="925367"/>
                  </a:lnTo>
                  <a:lnTo>
                    <a:pt x="1512251" y="918312"/>
                  </a:lnTo>
                  <a:lnTo>
                    <a:pt x="1576381" y="911862"/>
                  </a:lnTo>
                  <a:lnTo>
                    <a:pt x="1645333" y="905851"/>
                  </a:lnTo>
                  <a:lnTo>
                    <a:pt x="1719311" y="900112"/>
                  </a:lnTo>
                  <a:lnTo>
                    <a:pt x="1645330" y="894373"/>
                  </a:lnTo>
                  <a:lnTo>
                    <a:pt x="1576378" y="888362"/>
                  </a:lnTo>
                  <a:lnTo>
                    <a:pt x="1512247" y="881912"/>
                  </a:lnTo>
                  <a:lnTo>
                    <a:pt x="1452732" y="874856"/>
                  </a:lnTo>
                  <a:lnTo>
                    <a:pt x="1397625" y="867028"/>
                  </a:lnTo>
                  <a:lnTo>
                    <a:pt x="1346721" y="858259"/>
                  </a:lnTo>
                  <a:lnTo>
                    <a:pt x="1299814" y="848382"/>
                  </a:lnTo>
                  <a:lnTo>
                    <a:pt x="1256696" y="837231"/>
                  </a:lnTo>
                  <a:lnTo>
                    <a:pt x="1217162" y="824638"/>
                  </a:lnTo>
                  <a:lnTo>
                    <a:pt x="1181005" y="810436"/>
                  </a:lnTo>
                  <a:lnTo>
                    <a:pt x="1117998" y="776537"/>
                  </a:lnTo>
                  <a:lnTo>
                    <a:pt x="1066024" y="734196"/>
                  </a:lnTo>
                  <a:lnTo>
                    <a:pt x="1023683" y="682221"/>
                  </a:lnTo>
                  <a:lnTo>
                    <a:pt x="989784" y="619214"/>
                  </a:lnTo>
                  <a:lnTo>
                    <a:pt x="975582" y="583057"/>
                  </a:lnTo>
                  <a:lnTo>
                    <a:pt x="962989" y="543523"/>
                  </a:lnTo>
                  <a:lnTo>
                    <a:pt x="951838" y="500405"/>
                  </a:lnTo>
                  <a:lnTo>
                    <a:pt x="941962" y="453497"/>
                  </a:lnTo>
                  <a:lnTo>
                    <a:pt x="933193" y="402594"/>
                  </a:lnTo>
                  <a:lnTo>
                    <a:pt x="925364" y="347487"/>
                  </a:lnTo>
                  <a:lnTo>
                    <a:pt x="918261" y="287501"/>
                  </a:lnTo>
                  <a:lnTo>
                    <a:pt x="911858" y="223841"/>
                  </a:lnTo>
                  <a:lnTo>
                    <a:pt x="905848" y="154889"/>
                  </a:lnTo>
                  <a:lnTo>
                    <a:pt x="900108" y="80909"/>
                  </a:lnTo>
                  <a:lnTo>
                    <a:pt x="910882" y="80909"/>
                  </a:lnTo>
                  <a:lnTo>
                    <a:pt x="911043" y="83169"/>
                  </a:lnTo>
                  <a:lnTo>
                    <a:pt x="916722" y="156178"/>
                  </a:lnTo>
                  <a:lnTo>
                    <a:pt x="922667" y="224222"/>
                  </a:lnTo>
                  <a:lnTo>
                    <a:pt x="929094" y="287972"/>
                  </a:lnTo>
                  <a:lnTo>
                    <a:pt x="935998" y="346222"/>
                  </a:lnTo>
                  <a:lnTo>
                    <a:pt x="943710" y="400579"/>
                  </a:lnTo>
                  <a:lnTo>
                    <a:pt x="952333" y="450775"/>
                  </a:lnTo>
                  <a:lnTo>
                    <a:pt x="962032" y="497010"/>
                  </a:lnTo>
                  <a:lnTo>
                    <a:pt x="972967" y="539485"/>
                  </a:lnTo>
                  <a:lnTo>
                    <a:pt x="985301" y="578400"/>
                  </a:lnTo>
                  <a:lnTo>
                    <a:pt x="999196" y="613956"/>
                  </a:lnTo>
                  <a:lnTo>
                    <a:pt x="1032316" y="675794"/>
                  </a:lnTo>
                  <a:lnTo>
                    <a:pt x="1073621" y="726603"/>
                  </a:lnTo>
                  <a:lnTo>
                    <a:pt x="1124430" y="767907"/>
                  </a:lnTo>
                  <a:lnTo>
                    <a:pt x="1186267" y="801026"/>
                  </a:lnTo>
                  <a:lnTo>
                    <a:pt x="1221823" y="814920"/>
                  </a:lnTo>
                  <a:lnTo>
                    <a:pt x="1260738" y="827254"/>
                  </a:lnTo>
                  <a:lnTo>
                    <a:pt x="1303213" y="838189"/>
                  </a:lnTo>
                  <a:lnTo>
                    <a:pt x="1349448" y="847888"/>
                  </a:lnTo>
                  <a:lnTo>
                    <a:pt x="1399643" y="856512"/>
                  </a:lnTo>
                  <a:lnTo>
                    <a:pt x="1454000" y="864223"/>
                  </a:lnTo>
                  <a:lnTo>
                    <a:pt x="1512719" y="871184"/>
                  </a:lnTo>
                  <a:lnTo>
                    <a:pt x="1576001" y="877555"/>
                  </a:lnTo>
                  <a:lnTo>
                    <a:pt x="1644045" y="883500"/>
                  </a:lnTo>
                  <a:lnTo>
                    <a:pt x="1717054" y="889181"/>
                  </a:lnTo>
                  <a:lnTo>
                    <a:pt x="1798039" y="894953"/>
                  </a:lnTo>
                  <a:lnTo>
                    <a:pt x="1800221" y="897289"/>
                  </a:lnTo>
                  <a:lnTo>
                    <a:pt x="1800224" y="902938"/>
                  </a:lnTo>
                  <a:lnTo>
                    <a:pt x="1798039" y="905279"/>
                  </a:lnTo>
                  <a:lnTo>
                    <a:pt x="1717054" y="911046"/>
                  </a:lnTo>
                  <a:lnTo>
                    <a:pt x="1644045" y="916726"/>
                  </a:lnTo>
                  <a:lnTo>
                    <a:pt x="1576000" y="922670"/>
                  </a:lnTo>
                  <a:lnTo>
                    <a:pt x="1512719" y="929042"/>
                  </a:lnTo>
                  <a:lnTo>
                    <a:pt x="1454000" y="936002"/>
                  </a:lnTo>
                  <a:lnTo>
                    <a:pt x="1399643" y="943713"/>
                  </a:lnTo>
                  <a:lnTo>
                    <a:pt x="1349448" y="952337"/>
                  </a:lnTo>
                  <a:lnTo>
                    <a:pt x="1303213" y="962036"/>
                  </a:lnTo>
                  <a:lnTo>
                    <a:pt x="1260738" y="972971"/>
                  </a:lnTo>
                  <a:lnTo>
                    <a:pt x="1221823" y="985305"/>
                  </a:lnTo>
                  <a:lnTo>
                    <a:pt x="1186267" y="999200"/>
                  </a:lnTo>
                  <a:lnTo>
                    <a:pt x="1124430" y="1032319"/>
                  </a:lnTo>
                  <a:lnTo>
                    <a:pt x="1073621" y="1073625"/>
                  </a:lnTo>
                  <a:lnTo>
                    <a:pt x="1032315" y="1124434"/>
                  </a:lnTo>
                  <a:lnTo>
                    <a:pt x="999196" y="1186271"/>
                  </a:lnTo>
                  <a:lnTo>
                    <a:pt x="985301" y="1221827"/>
                  </a:lnTo>
                  <a:lnTo>
                    <a:pt x="972967" y="1260742"/>
                  </a:lnTo>
                  <a:lnTo>
                    <a:pt x="962032" y="1303216"/>
                  </a:lnTo>
                  <a:lnTo>
                    <a:pt x="952333" y="1349451"/>
                  </a:lnTo>
                  <a:lnTo>
                    <a:pt x="943709" y="1399647"/>
                  </a:lnTo>
                  <a:lnTo>
                    <a:pt x="935998" y="1454004"/>
                  </a:lnTo>
                  <a:lnTo>
                    <a:pt x="929038" y="1512723"/>
                  </a:lnTo>
                  <a:lnTo>
                    <a:pt x="922634" y="1576384"/>
                  </a:lnTo>
                  <a:lnTo>
                    <a:pt x="916622" y="1645336"/>
                  </a:lnTo>
                  <a:lnTo>
                    <a:pt x="911042" y="1717058"/>
                  </a:lnTo>
                  <a:lnTo>
                    <a:pt x="910882" y="17193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656620" y="783043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900112" y="1800224"/>
                  </a:moveTo>
                  <a:lnTo>
                    <a:pt x="891669" y="1730699"/>
                  </a:lnTo>
                  <a:lnTo>
                    <a:pt x="883191" y="1665203"/>
                  </a:lnTo>
                  <a:lnTo>
                    <a:pt x="874542" y="1603599"/>
                  </a:lnTo>
                  <a:lnTo>
                    <a:pt x="865584" y="1545749"/>
                  </a:lnTo>
                  <a:lnTo>
                    <a:pt x="856179" y="1491516"/>
                  </a:lnTo>
                  <a:lnTo>
                    <a:pt x="846189" y="1440762"/>
                  </a:lnTo>
                  <a:lnTo>
                    <a:pt x="835479" y="1393350"/>
                  </a:lnTo>
                  <a:lnTo>
                    <a:pt x="823909" y="1349143"/>
                  </a:lnTo>
                  <a:lnTo>
                    <a:pt x="811343" y="1308002"/>
                  </a:lnTo>
                  <a:lnTo>
                    <a:pt x="797643" y="1269791"/>
                  </a:lnTo>
                  <a:lnTo>
                    <a:pt x="782672" y="1234372"/>
                  </a:lnTo>
                  <a:lnTo>
                    <a:pt x="748365" y="1171361"/>
                  </a:lnTo>
                  <a:lnTo>
                    <a:pt x="707325" y="1117868"/>
                  </a:lnTo>
                  <a:lnTo>
                    <a:pt x="658450" y="1072795"/>
                  </a:lnTo>
                  <a:lnTo>
                    <a:pt x="600643" y="1035042"/>
                  </a:lnTo>
                  <a:lnTo>
                    <a:pt x="532802" y="1003509"/>
                  </a:lnTo>
                  <a:lnTo>
                    <a:pt x="494776" y="989732"/>
                  </a:lnTo>
                  <a:lnTo>
                    <a:pt x="453829" y="977097"/>
                  </a:lnTo>
                  <a:lnTo>
                    <a:pt x="409824" y="965468"/>
                  </a:lnTo>
                  <a:lnTo>
                    <a:pt x="362624" y="954706"/>
                  </a:lnTo>
                  <a:lnTo>
                    <a:pt x="312091" y="944675"/>
                  </a:lnTo>
                  <a:lnTo>
                    <a:pt x="258087" y="935236"/>
                  </a:lnTo>
                  <a:lnTo>
                    <a:pt x="200476" y="926253"/>
                  </a:lnTo>
                  <a:lnTo>
                    <a:pt x="139120" y="917588"/>
                  </a:lnTo>
                  <a:lnTo>
                    <a:pt x="73881" y="909104"/>
                  </a:lnTo>
                  <a:lnTo>
                    <a:pt x="0" y="900112"/>
                  </a:lnTo>
                  <a:lnTo>
                    <a:pt x="69666" y="891651"/>
                  </a:lnTo>
                  <a:lnTo>
                    <a:pt x="135287" y="883155"/>
                  </a:lnTo>
                  <a:lnTo>
                    <a:pt x="197000" y="874487"/>
                  </a:lnTo>
                  <a:lnTo>
                    <a:pt x="254945" y="865507"/>
                  </a:lnTo>
                  <a:lnTo>
                    <a:pt x="309258" y="856078"/>
                  </a:lnTo>
                  <a:lnTo>
                    <a:pt x="360079" y="846060"/>
                  </a:lnTo>
                  <a:lnTo>
                    <a:pt x="407546" y="835317"/>
                  </a:lnTo>
                  <a:lnTo>
                    <a:pt x="451797" y="823709"/>
                  </a:lnTo>
                  <a:lnTo>
                    <a:pt x="492970" y="811098"/>
                  </a:lnTo>
                  <a:lnTo>
                    <a:pt x="531204" y="797347"/>
                  </a:lnTo>
                  <a:lnTo>
                    <a:pt x="566638" y="782315"/>
                  </a:lnTo>
                  <a:lnTo>
                    <a:pt x="629655" y="747861"/>
                  </a:lnTo>
                  <a:lnTo>
                    <a:pt x="683128" y="706630"/>
                  </a:lnTo>
                  <a:lnTo>
                    <a:pt x="728163" y="657514"/>
                  </a:lnTo>
                  <a:lnTo>
                    <a:pt x="765868" y="599407"/>
                  </a:lnTo>
                  <a:lnTo>
                    <a:pt x="797348" y="531204"/>
                  </a:lnTo>
                  <a:lnTo>
                    <a:pt x="811100" y="492970"/>
                  </a:lnTo>
                  <a:lnTo>
                    <a:pt x="823711" y="451796"/>
                  </a:lnTo>
                  <a:lnTo>
                    <a:pt x="835318" y="407546"/>
                  </a:lnTo>
                  <a:lnTo>
                    <a:pt x="846062" y="360079"/>
                  </a:lnTo>
                  <a:lnTo>
                    <a:pt x="856079" y="309258"/>
                  </a:lnTo>
                  <a:lnTo>
                    <a:pt x="865508" y="254945"/>
                  </a:lnTo>
                  <a:lnTo>
                    <a:pt x="874488" y="197000"/>
                  </a:lnTo>
                  <a:lnTo>
                    <a:pt x="883156" y="135287"/>
                  </a:lnTo>
                  <a:lnTo>
                    <a:pt x="891651" y="69666"/>
                  </a:lnTo>
                  <a:lnTo>
                    <a:pt x="900112" y="0"/>
                  </a:lnTo>
                  <a:lnTo>
                    <a:pt x="908573" y="69666"/>
                  </a:lnTo>
                  <a:lnTo>
                    <a:pt x="917068" y="135287"/>
                  </a:lnTo>
                  <a:lnTo>
                    <a:pt x="925736" y="197000"/>
                  </a:lnTo>
                  <a:lnTo>
                    <a:pt x="934716" y="254945"/>
                  </a:lnTo>
                  <a:lnTo>
                    <a:pt x="944145" y="309258"/>
                  </a:lnTo>
                  <a:lnTo>
                    <a:pt x="954162" y="360079"/>
                  </a:lnTo>
                  <a:lnTo>
                    <a:pt x="964905" y="407546"/>
                  </a:lnTo>
                  <a:lnTo>
                    <a:pt x="976513" y="451796"/>
                  </a:lnTo>
                  <a:lnTo>
                    <a:pt x="989124" y="492970"/>
                  </a:lnTo>
                  <a:lnTo>
                    <a:pt x="1002876" y="531204"/>
                  </a:lnTo>
                  <a:lnTo>
                    <a:pt x="1017907" y="566637"/>
                  </a:lnTo>
                  <a:lnTo>
                    <a:pt x="1052361" y="629654"/>
                  </a:lnTo>
                  <a:lnTo>
                    <a:pt x="1093593" y="683126"/>
                  </a:lnTo>
                  <a:lnTo>
                    <a:pt x="1142709" y="728162"/>
                  </a:lnTo>
                  <a:lnTo>
                    <a:pt x="1200816" y="765866"/>
                  </a:lnTo>
                  <a:lnTo>
                    <a:pt x="1269019" y="797347"/>
                  </a:lnTo>
                  <a:lnTo>
                    <a:pt x="1307254" y="811098"/>
                  </a:lnTo>
                  <a:lnTo>
                    <a:pt x="1348427" y="823709"/>
                  </a:lnTo>
                  <a:lnTo>
                    <a:pt x="1392678" y="835317"/>
                  </a:lnTo>
                  <a:lnTo>
                    <a:pt x="1440145" y="846060"/>
                  </a:lnTo>
                  <a:lnTo>
                    <a:pt x="1490966" y="856078"/>
                  </a:lnTo>
                  <a:lnTo>
                    <a:pt x="1545279" y="865507"/>
                  </a:lnTo>
                  <a:lnTo>
                    <a:pt x="1603224" y="874487"/>
                  </a:lnTo>
                  <a:lnTo>
                    <a:pt x="1664937" y="883155"/>
                  </a:lnTo>
                  <a:lnTo>
                    <a:pt x="1730558" y="891651"/>
                  </a:lnTo>
                  <a:lnTo>
                    <a:pt x="1800224" y="900112"/>
                  </a:lnTo>
                  <a:lnTo>
                    <a:pt x="1730558" y="908573"/>
                  </a:lnTo>
                  <a:lnTo>
                    <a:pt x="1664937" y="917068"/>
                  </a:lnTo>
                  <a:lnTo>
                    <a:pt x="1603224" y="925736"/>
                  </a:lnTo>
                  <a:lnTo>
                    <a:pt x="1545279" y="934716"/>
                  </a:lnTo>
                  <a:lnTo>
                    <a:pt x="1490966" y="944145"/>
                  </a:lnTo>
                  <a:lnTo>
                    <a:pt x="1440145" y="954162"/>
                  </a:lnTo>
                  <a:lnTo>
                    <a:pt x="1392678" y="964905"/>
                  </a:lnTo>
                  <a:lnTo>
                    <a:pt x="1348427" y="976513"/>
                  </a:lnTo>
                  <a:lnTo>
                    <a:pt x="1307254" y="989124"/>
                  </a:lnTo>
                  <a:lnTo>
                    <a:pt x="1269019" y="1002876"/>
                  </a:lnTo>
                  <a:lnTo>
                    <a:pt x="1233586" y="1017907"/>
                  </a:lnTo>
                  <a:lnTo>
                    <a:pt x="1170569" y="1052361"/>
                  </a:lnTo>
                  <a:lnTo>
                    <a:pt x="1117096" y="1093593"/>
                  </a:lnTo>
                  <a:lnTo>
                    <a:pt x="1072061" y="1142709"/>
                  </a:lnTo>
                  <a:lnTo>
                    <a:pt x="1034356" y="1200816"/>
                  </a:lnTo>
                  <a:lnTo>
                    <a:pt x="1002876" y="1269019"/>
                  </a:lnTo>
                  <a:lnTo>
                    <a:pt x="989124" y="1307254"/>
                  </a:lnTo>
                  <a:lnTo>
                    <a:pt x="976513" y="1348427"/>
                  </a:lnTo>
                  <a:lnTo>
                    <a:pt x="964905" y="1392678"/>
                  </a:lnTo>
                  <a:lnTo>
                    <a:pt x="954162" y="1440145"/>
                  </a:lnTo>
                  <a:lnTo>
                    <a:pt x="944145" y="1490966"/>
                  </a:lnTo>
                  <a:lnTo>
                    <a:pt x="934716" y="1545279"/>
                  </a:lnTo>
                  <a:lnTo>
                    <a:pt x="925736" y="1603223"/>
                  </a:lnTo>
                  <a:lnTo>
                    <a:pt x="917068" y="1664937"/>
                  </a:lnTo>
                  <a:lnTo>
                    <a:pt x="908573" y="1730558"/>
                  </a:lnTo>
                  <a:lnTo>
                    <a:pt x="900112" y="180022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31300" y="2351037"/>
            <a:ext cx="8146415" cy="2142490"/>
          </a:xfrm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7670"/>
              </a:lnSpc>
              <a:spcBef>
                <a:spcPts val="1460"/>
              </a:spcBef>
            </a:pP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500" spc="-12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500" spc="-1590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500" spc="-2155" b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7500" spc="-12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500" spc="-1689" b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500" spc="-670" b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585" b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500" spc="-110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500" spc="-1710" b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7500" spc="-940" b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dirty="0" sz="7500" spc="-1710" b="0">
                <a:solidFill>
                  <a:srgbClr val="E31F1F"/>
                </a:solidFill>
                <a:latin typeface="Trebuchet MS"/>
                <a:cs typeface="Trebuchet MS"/>
              </a:rPr>
              <a:t>H</a:t>
            </a:r>
            <a:r>
              <a:rPr dirty="0" sz="7500" spc="-1315" b="0">
                <a:solidFill>
                  <a:srgbClr val="E31F1F"/>
                </a:solidFill>
                <a:latin typeface="Trebuchet MS"/>
                <a:cs typeface="Trebuchet MS"/>
              </a:rPr>
              <a:t>Y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265" b="0">
                <a:solidFill>
                  <a:srgbClr val="E31F1F"/>
                </a:solidFill>
                <a:latin typeface="Trebuchet MS"/>
                <a:cs typeface="Trebuchet MS"/>
              </a:rPr>
              <a:t>E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R</a:t>
            </a:r>
            <a:r>
              <a:rPr dirty="0" sz="7500" spc="-1689" b="0">
                <a:solidFill>
                  <a:srgbClr val="E31F1F"/>
                </a:solidFill>
                <a:latin typeface="Trebuchet MS"/>
                <a:cs typeface="Trebuchet MS"/>
              </a:rPr>
              <a:t>T</a:t>
            </a:r>
            <a:r>
              <a:rPr dirty="0" sz="7500" spc="-1265" b="0">
                <a:solidFill>
                  <a:srgbClr val="E31F1F"/>
                </a:solidFill>
                <a:latin typeface="Trebuchet MS"/>
                <a:cs typeface="Trebuchet MS"/>
              </a:rPr>
              <a:t>E</a:t>
            </a:r>
            <a:r>
              <a:rPr dirty="0" sz="7500" spc="-955" b="0">
                <a:solidFill>
                  <a:srgbClr val="E31F1F"/>
                </a:solidFill>
                <a:latin typeface="Trebuchet MS"/>
                <a:cs typeface="Trebuchet MS"/>
              </a:rPr>
              <a:t>X</a:t>
            </a:r>
            <a:r>
              <a:rPr dirty="0" sz="7500" spc="-1685" b="0">
                <a:solidFill>
                  <a:srgbClr val="E31F1F"/>
                </a:solidFill>
                <a:latin typeface="Trebuchet MS"/>
                <a:cs typeface="Trebuchet MS"/>
              </a:rPr>
              <a:t>T</a:t>
            </a:r>
            <a:r>
              <a:rPr dirty="0" sz="7500" spc="-1100" b="0">
                <a:solidFill>
                  <a:srgbClr val="E31F1F"/>
                </a:solidFill>
                <a:latin typeface="Trebuchet MS"/>
                <a:cs typeface="Trebuchet MS"/>
              </a:rPr>
              <a:t> 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R</a:t>
            </a:r>
            <a:r>
              <a:rPr dirty="0" sz="7500" spc="-1265" b="0">
                <a:solidFill>
                  <a:srgbClr val="E31F1F"/>
                </a:solidFill>
                <a:latin typeface="Trebuchet MS"/>
                <a:cs typeface="Trebuchet MS"/>
              </a:rPr>
              <a:t>E</a:t>
            </a:r>
            <a:r>
              <a:rPr dirty="0" sz="7500" spc="-735" b="0">
                <a:solidFill>
                  <a:srgbClr val="E31F1F"/>
                </a:solidFill>
                <a:latin typeface="Trebuchet MS"/>
                <a:cs typeface="Trebuchet MS"/>
              </a:rPr>
              <a:t>-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R</a:t>
            </a:r>
            <a:r>
              <a:rPr dirty="0" sz="7500" spc="-2090" b="0">
                <a:solidFill>
                  <a:srgbClr val="E31F1F"/>
                </a:solidFill>
                <a:latin typeface="Trebuchet MS"/>
                <a:cs typeface="Trebuchet MS"/>
              </a:rPr>
              <a:t>O</a:t>
            </a:r>
            <a:r>
              <a:rPr dirty="0" sz="7500" spc="-1600" b="0">
                <a:solidFill>
                  <a:srgbClr val="E31F1F"/>
                </a:solidFill>
                <a:latin typeface="Trebuchet MS"/>
                <a:cs typeface="Trebuchet MS"/>
              </a:rPr>
              <a:t>C</a:t>
            </a:r>
            <a:r>
              <a:rPr dirty="0" sz="7500" spc="-1265" b="0">
                <a:solidFill>
                  <a:srgbClr val="E31F1F"/>
                </a:solidFill>
                <a:latin typeface="Trebuchet MS"/>
                <a:cs typeface="Trebuchet MS"/>
              </a:rPr>
              <a:t>E</a:t>
            </a:r>
            <a:r>
              <a:rPr dirty="0" sz="7500" spc="-810" b="0">
                <a:solidFill>
                  <a:srgbClr val="E31F1F"/>
                </a:solidFill>
                <a:latin typeface="Trebuchet MS"/>
                <a:cs typeface="Trebuchet MS"/>
              </a:rPr>
              <a:t>SS</a:t>
            </a:r>
            <a:r>
              <a:rPr dirty="0" sz="7500" spc="-2090" b="0">
                <a:solidFill>
                  <a:srgbClr val="E31F1F"/>
                </a:solidFill>
                <a:latin typeface="Trebuchet MS"/>
                <a:cs typeface="Trebuchet MS"/>
              </a:rPr>
              <a:t>O</a:t>
            </a:r>
            <a:r>
              <a:rPr dirty="0" sz="7500" spc="-1355" b="0">
                <a:solidFill>
                  <a:srgbClr val="E31F1F"/>
                </a:solidFill>
                <a:latin typeface="Trebuchet MS"/>
                <a:cs typeface="Trebuchet MS"/>
              </a:rPr>
              <a:t>R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600315" marR="169545">
              <a:lnSpc>
                <a:spcPct val="113300"/>
              </a:lnSpc>
              <a:spcBef>
                <a:spcPts val="100"/>
              </a:spcBef>
            </a:pPr>
            <a:r>
              <a:rPr dirty="0" spc="-65"/>
              <a:t>PHP </a:t>
            </a:r>
            <a:r>
              <a:rPr dirty="0" spc="60"/>
              <a:t>merupakan </a:t>
            </a:r>
            <a:r>
              <a:rPr dirty="0" spc="20"/>
              <a:t>bahasa </a:t>
            </a:r>
            <a:r>
              <a:rPr dirty="0" spc="-35" i="1">
                <a:latin typeface="Trebuchet MS"/>
                <a:cs typeface="Trebuchet MS"/>
              </a:rPr>
              <a:t>scripting </a:t>
            </a:r>
            <a:r>
              <a:rPr dirty="0" spc="-40" i="1">
                <a:latin typeface="Trebuchet MS"/>
                <a:cs typeface="Trebuchet MS"/>
              </a:rPr>
              <a:t>server-side </a:t>
            </a:r>
            <a:r>
              <a:rPr dirty="0" spc="15"/>
              <a:t>yang </a:t>
            </a:r>
            <a:r>
              <a:rPr dirty="0" spc="40"/>
              <a:t>digunakan </a:t>
            </a:r>
            <a:r>
              <a:rPr dirty="0" spc="80"/>
              <a:t>untuk </a:t>
            </a:r>
            <a:r>
              <a:rPr dirty="0" spc="85"/>
              <a:t> </a:t>
            </a:r>
            <a:r>
              <a:rPr dirty="0" spc="45"/>
              <a:t>mengembangkan</a:t>
            </a:r>
            <a:r>
              <a:rPr dirty="0"/>
              <a:t> </a:t>
            </a:r>
            <a:r>
              <a:rPr dirty="0" spc="30"/>
              <a:t>situs</a:t>
            </a:r>
            <a:r>
              <a:rPr dirty="0"/>
              <a:t> </a:t>
            </a:r>
            <a:r>
              <a:rPr dirty="0" spc="55"/>
              <a:t>web</a:t>
            </a:r>
            <a:r>
              <a:rPr dirty="0"/>
              <a:t> </a:t>
            </a:r>
            <a:r>
              <a:rPr dirty="0" spc="30"/>
              <a:t>statis</a:t>
            </a:r>
            <a:r>
              <a:rPr dirty="0"/>
              <a:t> </a:t>
            </a:r>
            <a:r>
              <a:rPr dirty="0" spc="65"/>
              <a:t>ataupun</a:t>
            </a:r>
            <a:r>
              <a:rPr dirty="0"/>
              <a:t> </a:t>
            </a:r>
            <a:r>
              <a:rPr dirty="0" spc="40"/>
              <a:t>dinamis.</a:t>
            </a:r>
            <a:r>
              <a:rPr dirty="0"/>
              <a:t> </a:t>
            </a:r>
            <a:r>
              <a:rPr dirty="0" spc="-65"/>
              <a:t>PHP</a:t>
            </a:r>
            <a:r>
              <a:rPr dirty="0"/>
              <a:t> </a:t>
            </a:r>
            <a:r>
              <a:rPr dirty="0" spc="60"/>
              <a:t>merupakan</a:t>
            </a:r>
            <a:r>
              <a:rPr dirty="0"/>
              <a:t> </a:t>
            </a:r>
            <a:r>
              <a:rPr dirty="0" spc="30"/>
              <a:t>singkatan </a:t>
            </a:r>
            <a:r>
              <a:rPr dirty="0" spc="-409"/>
              <a:t> </a:t>
            </a:r>
            <a:r>
              <a:rPr dirty="0" spc="55"/>
              <a:t>dari</a:t>
            </a:r>
            <a:r>
              <a:rPr dirty="0" spc="-15"/>
              <a:t> </a:t>
            </a:r>
            <a:r>
              <a:rPr dirty="0" spc="-60" i="1">
                <a:latin typeface="Trebuchet MS"/>
                <a:cs typeface="Trebuchet MS"/>
              </a:rPr>
              <a:t>Hypertext</a:t>
            </a:r>
            <a:r>
              <a:rPr dirty="0" spc="-65" i="1">
                <a:latin typeface="Trebuchet MS"/>
                <a:cs typeface="Trebuchet MS"/>
              </a:rPr>
              <a:t> </a:t>
            </a:r>
            <a:r>
              <a:rPr dirty="0" spc="-15" i="1">
                <a:latin typeface="Trebuchet MS"/>
                <a:cs typeface="Trebuchet MS"/>
              </a:rPr>
              <a:t>Pre-processor</a:t>
            </a:r>
            <a:r>
              <a:rPr dirty="0" spc="-70" i="1">
                <a:latin typeface="Trebuchet MS"/>
                <a:cs typeface="Trebuchet MS"/>
              </a:rPr>
              <a:t> </a:t>
            </a:r>
            <a:r>
              <a:rPr dirty="0" spc="15"/>
              <a:t>yang</a:t>
            </a:r>
            <a:r>
              <a:rPr dirty="0" spc="-5"/>
              <a:t> </a:t>
            </a:r>
            <a:r>
              <a:rPr dirty="0" spc="40"/>
              <a:t>sebelumnya</a:t>
            </a:r>
            <a:r>
              <a:rPr dirty="0" spc="-10"/>
              <a:t> </a:t>
            </a:r>
            <a:r>
              <a:rPr dirty="0" spc="50"/>
              <a:t>disebut</a:t>
            </a:r>
            <a:r>
              <a:rPr dirty="0" spc="-10"/>
              <a:t> </a:t>
            </a:r>
            <a:r>
              <a:rPr dirty="0" spc="-5" i="1">
                <a:latin typeface="Trebuchet MS"/>
                <a:cs typeface="Trebuchet MS"/>
              </a:rPr>
              <a:t>Personal</a:t>
            </a:r>
            <a:r>
              <a:rPr dirty="0" spc="-65" i="1">
                <a:latin typeface="Trebuchet MS"/>
                <a:cs typeface="Trebuchet MS"/>
              </a:rPr>
              <a:t> </a:t>
            </a:r>
            <a:r>
              <a:rPr dirty="0" spc="10" i="1">
                <a:latin typeface="Trebuchet MS"/>
                <a:cs typeface="Trebuchet MS"/>
              </a:rPr>
              <a:t>Home</a:t>
            </a:r>
            <a:r>
              <a:rPr dirty="0" spc="-70" i="1">
                <a:latin typeface="Trebuchet MS"/>
                <a:cs typeface="Trebuchet MS"/>
              </a:rPr>
              <a:t> </a:t>
            </a:r>
            <a:r>
              <a:rPr dirty="0" spc="-25" i="1">
                <a:latin typeface="Trebuchet MS"/>
                <a:cs typeface="Trebuchet MS"/>
              </a:rPr>
              <a:t>Pages.</a:t>
            </a:r>
          </a:p>
          <a:p>
            <a:pPr marL="7600315" marR="5080">
              <a:lnSpc>
                <a:spcPct val="113300"/>
              </a:lnSpc>
            </a:pPr>
            <a:r>
              <a:rPr dirty="0" spc="-45" i="1">
                <a:latin typeface="Trebuchet MS"/>
                <a:cs typeface="Trebuchet MS"/>
              </a:rPr>
              <a:t>Script </a:t>
            </a:r>
            <a:r>
              <a:rPr dirty="0" spc="45"/>
              <a:t>sendiri </a:t>
            </a:r>
            <a:r>
              <a:rPr dirty="0" spc="60"/>
              <a:t>merupakan </a:t>
            </a:r>
            <a:r>
              <a:rPr dirty="0" spc="50"/>
              <a:t>sekumpulan </a:t>
            </a:r>
            <a:r>
              <a:rPr dirty="0" spc="45"/>
              <a:t>instruksi </a:t>
            </a:r>
            <a:r>
              <a:rPr dirty="0" spc="65"/>
              <a:t>pemrograman </a:t>
            </a:r>
            <a:r>
              <a:rPr dirty="0" spc="15"/>
              <a:t>yang </a:t>
            </a:r>
            <a:r>
              <a:rPr dirty="0" spc="50"/>
              <a:t>ditafsirkan </a:t>
            </a:r>
            <a:r>
              <a:rPr dirty="0" spc="55"/>
              <a:t> </a:t>
            </a:r>
            <a:r>
              <a:rPr dirty="0" spc="40"/>
              <a:t>pada </a:t>
            </a:r>
            <a:r>
              <a:rPr dirty="0" spc="15"/>
              <a:t>saat </a:t>
            </a:r>
            <a:r>
              <a:rPr dirty="0" spc="-30" i="1">
                <a:latin typeface="Trebuchet MS"/>
                <a:cs typeface="Trebuchet MS"/>
              </a:rPr>
              <a:t>runtime</a:t>
            </a:r>
            <a:r>
              <a:rPr dirty="0" spc="-30"/>
              <a:t>. </a:t>
            </a:r>
            <a:r>
              <a:rPr dirty="0" spc="5"/>
              <a:t>Sedangkan </a:t>
            </a:r>
            <a:r>
              <a:rPr dirty="0" spc="20"/>
              <a:t>bahasa </a:t>
            </a:r>
            <a:r>
              <a:rPr dirty="0" spc="-35" i="1">
                <a:latin typeface="Trebuchet MS"/>
                <a:cs typeface="Trebuchet MS"/>
              </a:rPr>
              <a:t>scripting </a:t>
            </a:r>
            <a:r>
              <a:rPr dirty="0" spc="30"/>
              <a:t>adalah </a:t>
            </a:r>
            <a:r>
              <a:rPr dirty="0" spc="20"/>
              <a:t>bahasa </a:t>
            </a:r>
            <a:r>
              <a:rPr dirty="0" spc="15"/>
              <a:t>yang </a:t>
            </a:r>
            <a:r>
              <a:rPr dirty="0" spc="50"/>
              <a:t>menafsirkan </a:t>
            </a:r>
            <a:r>
              <a:rPr dirty="0" spc="-409"/>
              <a:t> </a:t>
            </a:r>
            <a:r>
              <a:rPr dirty="0" spc="45"/>
              <a:t>skrip</a:t>
            </a:r>
            <a:r>
              <a:rPr dirty="0" spc="-10"/>
              <a:t> </a:t>
            </a:r>
            <a:r>
              <a:rPr dirty="0" spc="15"/>
              <a:t>saat</a:t>
            </a:r>
            <a:r>
              <a:rPr dirty="0" spc="-5"/>
              <a:t> </a:t>
            </a:r>
            <a:r>
              <a:rPr dirty="0" spc="-50" i="1">
                <a:latin typeface="Trebuchet MS"/>
                <a:cs typeface="Trebuchet MS"/>
              </a:rPr>
              <a:t>runtime.</a:t>
            </a:r>
            <a:r>
              <a:rPr dirty="0" spc="-65" i="1">
                <a:latin typeface="Trebuchet MS"/>
                <a:cs typeface="Trebuchet MS"/>
              </a:rPr>
              <a:t> </a:t>
            </a:r>
            <a:r>
              <a:rPr dirty="0" spc="30"/>
              <a:t>Dan</a:t>
            </a:r>
            <a:r>
              <a:rPr dirty="0" spc="-5"/>
              <a:t> </a:t>
            </a:r>
            <a:r>
              <a:rPr dirty="0" spc="20"/>
              <a:t>biasanya</a:t>
            </a:r>
            <a:r>
              <a:rPr dirty="0" spc="-5"/>
              <a:t> </a:t>
            </a:r>
            <a:r>
              <a:rPr dirty="0" spc="70"/>
              <a:t>tertanam</a:t>
            </a:r>
            <a:r>
              <a:rPr dirty="0" spc="-5"/>
              <a:t> </a:t>
            </a:r>
            <a:r>
              <a:rPr dirty="0" spc="20"/>
              <a:t>ke</a:t>
            </a:r>
            <a:r>
              <a:rPr dirty="0" spc="-5"/>
              <a:t> </a:t>
            </a:r>
            <a:r>
              <a:rPr dirty="0" spc="50"/>
              <a:t>dalam</a:t>
            </a:r>
            <a:r>
              <a:rPr dirty="0" spc="-5"/>
              <a:t> </a:t>
            </a:r>
            <a:r>
              <a:rPr dirty="0" spc="40"/>
              <a:t>lingkungan</a:t>
            </a:r>
            <a:r>
              <a:rPr dirty="0" spc="-5"/>
              <a:t> </a:t>
            </a:r>
            <a:r>
              <a:rPr dirty="0" spc="45"/>
              <a:t>perangkat</a:t>
            </a:r>
            <a:r>
              <a:rPr dirty="0" spc="-10"/>
              <a:t> </a:t>
            </a:r>
            <a:r>
              <a:rPr dirty="0" spc="45"/>
              <a:t>lunak </a:t>
            </a:r>
            <a:r>
              <a:rPr dirty="0" spc="-409"/>
              <a:t> </a:t>
            </a:r>
            <a:r>
              <a:rPr dirty="0" spc="25"/>
              <a:t>lain.</a:t>
            </a:r>
          </a:p>
          <a:p>
            <a:pPr marL="7587615">
              <a:lnSpc>
                <a:spcPct val="100000"/>
              </a:lnSpc>
              <a:spcBef>
                <a:spcPts val="50"/>
              </a:spcBef>
            </a:pPr>
            <a:endParaRPr sz="2350"/>
          </a:p>
          <a:p>
            <a:pPr marL="7600315" marR="187960">
              <a:lnSpc>
                <a:spcPct val="113300"/>
              </a:lnSpc>
            </a:pPr>
            <a:r>
              <a:rPr dirty="0" spc="30"/>
              <a:t>Oleh </a:t>
            </a:r>
            <a:r>
              <a:rPr dirty="0" spc="35"/>
              <a:t>karena </a:t>
            </a:r>
            <a:r>
              <a:rPr dirty="0" spc="-65"/>
              <a:t>PHP </a:t>
            </a:r>
            <a:r>
              <a:rPr dirty="0" spc="60"/>
              <a:t>merupakan </a:t>
            </a:r>
            <a:r>
              <a:rPr dirty="0" spc="-35" i="1">
                <a:latin typeface="Trebuchet MS"/>
                <a:cs typeface="Trebuchet MS"/>
              </a:rPr>
              <a:t>scripting </a:t>
            </a:r>
            <a:r>
              <a:rPr dirty="0" spc="-45" i="1">
                <a:latin typeface="Trebuchet MS"/>
                <a:cs typeface="Trebuchet MS"/>
              </a:rPr>
              <a:t>server-side</a:t>
            </a:r>
            <a:r>
              <a:rPr dirty="0" spc="-45"/>
              <a:t>, </a:t>
            </a:r>
            <a:r>
              <a:rPr dirty="0" spc="45"/>
              <a:t>maka </a:t>
            </a:r>
            <a:r>
              <a:rPr dirty="0" spc="25"/>
              <a:t>jenis </a:t>
            </a:r>
            <a:r>
              <a:rPr dirty="0" spc="20"/>
              <a:t>bahasa </a:t>
            </a:r>
            <a:r>
              <a:rPr dirty="0" spc="25"/>
              <a:t> </a:t>
            </a:r>
            <a:r>
              <a:rPr dirty="0" spc="65"/>
              <a:t>pemrograman</a:t>
            </a:r>
            <a:r>
              <a:rPr dirty="0" spc="-10"/>
              <a:t> </a:t>
            </a:r>
            <a:r>
              <a:rPr dirty="0" spc="55"/>
              <a:t>ini</a:t>
            </a:r>
            <a:r>
              <a:rPr dirty="0" spc="-10"/>
              <a:t> </a:t>
            </a:r>
            <a:r>
              <a:rPr dirty="0" spc="50"/>
              <a:t>nantinya</a:t>
            </a:r>
            <a:r>
              <a:rPr dirty="0" spc="-10"/>
              <a:t> </a:t>
            </a:r>
            <a:r>
              <a:rPr dirty="0" spc="-40" i="1">
                <a:latin typeface="Trebuchet MS"/>
                <a:cs typeface="Trebuchet MS"/>
              </a:rPr>
              <a:t>script</a:t>
            </a:r>
            <a:r>
              <a:rPr dirty="0" spc="-65" i="1">
                <a:latin typeface="Trebuchet MS"/>
                <a:cs typeface="Trebuchet MS"/>
              </a:rPr>
              <a:t> </a:t>
            </a:r>
            <a:r>
              <a:rPr dirty="0" spc="50"/>
              <a:t>atau</a:t>
            </a:r>
            <a:r>
              <a:rPr dirty="0" spc="-10"/>
              <a:t> </a:t>
            </a:r>
            <a:r>
              <a:rPr dirty="0" spc="60"/>
              <a:t>programnya</a:t>
            </a:r>
            <a:r>
              <a:rPr dirty="0" spc="-10"/>
              <a:t> </a:t>
            </a:r>
            <a:r>
              <a:rPr dirty="0" spc="40"/>
              <a:t>dijalankan</a:t>
            </a:r>
            <a:r>
              <a:rPr dirty="0" spc="-5"/>
              <a:t> </a:t>
            </a:r>
            <a:r>
              <a:rPr dirty="0" spc="50"/>
              <a:t>oleh</a:t>
            </a:r>
            <a:r>
              <a:rPr dirty="0" spc="-10"/>
              <a:t> </a:t>
            </a:r>
            <a:r>
              <a:rPr dirty="0" spc="20"/>
              <a:t>server.</a:t>
            </a:r>
            <a:r>
              <a:rPr dirty="0" spc="-10"/>
              <a:t> </a:t>
            </a:r>
            <a:r>
              <a:rPr dirty="0" spc="-65"/>
              <a:t>PHP </a:t>
            </a:r>
            <a:r>
              <a:rPr dirty="0" spc="-409"/>
              <a:t> </a:t>
            </a:r>
            <a:r>
              <a:rPr dirty="0" spc="55"/>
              <a:t>dapat </a:t>
            </a:r>
            <a:r>
              <a:rPr dirty="0" spc="45"/>
              <a:t>disematkan </a:t>
            </a:r>
            <a:r>
              <a:rPr dirty="0" spc="20"/>
              <a:t>ke </a:t>
            </a:r>
            <a:r>
              <a:rPr dirty="0" spc="50"/>
              <a:t>dalam </a:t>
            </a:r>
            <a:r>
              <a:rPr dirty="0" spc="-20"/>
              <a:t>HTML, </a:t>
            </a:r>
            <a:r>
              <a:rPr dirty="0" spc="50"/>
              <a:t>atau </a:t>
            </a:r>
            <a:r>
              <a:rPr dirty="0" spc="55"/>
              <a:t>dapat </a:t>
            </a:r>
            <a:r>
              <a:rPr dirty="0" spc="40"/>
              <a:t>digunakan </a:t>
            </a:r>
            <a:r>
              <a:rPr dirty="0" spc="50"/>
              <a:t>dalam kombinasi </a:t>
            </a:r>
            <a:r>
              <a:rPr dirty="0" spc="55"/>
              <a:t> </a:t>
            </a:r>
            <a:r>
              <a:rPr dirty="0" spc="40"/>
              <a:t>dengan </a:t>
            </a:r>
            <a:r>
              <a:rPr dirty="0" spc="35"/>
              <a:t>berbagai sistem </a:t>
            </a:r>
            <a:r>
              <a:rPr dirty="0" spc="65"/>
              <a:t>template </a:t>
            </a:r>
            <a:r>
              <a:rPr dirty="0" spc="30"/>
              <a:t>web, </a:t>
            </a:r>
            <a:r>
              <a:rPr dirty="0" spc="35"/>
              <a:t>sistem </a:t>
            </a:r>
            <a:r>
              <a:rPr dirty="0" spc="55"/>
              <a:t>manajemen </a:t>
            </a:r>
            <a:r>
              <a:rPr dirty="0" spc="65"/>
              <a:t>konten </a:t>
            </a:r>
            <a:r>
              <a:rPr dirty="0" spc="30"/>
              <a:t>web, </a:t>
            </a:r>
            <a:r>
              <a:rPr dirty="0" spc="55"/>
              <a:t>dan </a:t>
            </a:r>
            <a:r>
              <a:rPr dirty="0" spc="60"/>
              <a:t> </a:t>
            </a:r>
            <a:r>
              <a:rPr dirty="0" spc="30"/>
              <a:t>kerangka</a:t>
            </a:r>
            <a:r>
              <a:rPr dirty="0" spc="-15"/>
              <a:t> </a:t>
            </a:r>
            <a:r>
              <a:rPr dirty="0" spc="35"/>
              <a:t>kerja</a:t>
            </a:r>
            <a:r>
              <a:rPr dirty="0" spc="-10"/>
              <a:t> </a:t>
            </a:r>
            <a:r>
              <a:rPr dirty="0" spc="35"/>
              <a:t>web.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187" y="1287569"/>
            <a:ext cx="10915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0" b="0">
                <a:solidFill>
                  <a:srgbClr val="000000"/>
                </a:solidFill>
                <a:latin typeface="Lucida Sans Unicode"/>
                <a:cs typeface="Lucida Sans Unicode"/>
              </a:rPr>
              <a:t>2</a:t>
            </a:r>
            <a:r>
              <a:rPr dirty="0" sz="2800" spc="-300" b="0">
                <a:solidFill>
                  <a:srgbClr val="000000"/>
                </a:solidFill>
                <a:latin typeface="Lucida Sans Unicode"/>
                <a:cs typeface="Lucida Sans Unicode"/>
              </a:rPr>
              <a:t>.</a:t>
            </a:r>
            <a:r>
              <a:rPr dirty="0" sz="2800" spc="-14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215" b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dirty="0" sz="2800" spc="130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dirty="0" sz="2800" spc="135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187" y="2278169"/>
            <a:ext cx="130003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latin typeface="Lucida Sans Unicode"/>
                <a:cs typeface="Lucida Sans Unicode"/>
              </a:rPr>
              <a:t>Berikut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65">
                <a:latin typeface="Lucida Sans Unicode"/>
                <a:cs typeface="Lucida Sans Unicode"/>
              </a:rPr>
              <a:t>ini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80">
                <a:latin typeface="Lucida Sans Unicode"/>
                <a:cs typeface="Lucida Sans Unicode"/>
              </a:rPr>
              <a:t>adalah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75">
                <a:latin typeface="Lucida Sans Unicode"/>
                <a:cs typeface="Lucida Sans Unicode"/>
              </a:rPr>
              <a:t>contoh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penggunaan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55">
                <a:latin typeface="Lucida Sans Unicode"/>
                <a:cs typeface="Lucida Sans Unicode"/>
              </a:rPr>
              <a:t>gabungan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45">
                <a:latin typeface="Lucida Sans Unicode"/>
                <a:cs typeface="Lucida Sans Unicode"/>
              </a:rPr>
              <a:t>dengan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-170">
                <a:latin typeface="Lucida Sans Unicode"/>
                <a:cs typeface="Lucida Sans Unicode"/>
              </a:rPr>
              <a:t>HTML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170">
                <a:latin typeface="Lucida Sans Unicode"/>
                <a:cs typeface="Lucida Sans Unicode"/>
              </a:rPr>
              <a:t>dan</a:t>
            </a:r>
            <a:r>
              <a:rPr dirty="0" sz="2800" spc="-140">
                <a:latin typeface="Lucida Sans Unicode"/>
                <a:cs typeface="Lucida Sans Unicode"/>
              </a:rPr>
              <a:t> </a:t>
            </a:r>
            <a:r>
              <a:rPr dirty="0" sz="2800" spc="45">
                <a:latin typeface="Lucida Sans Unicode"/>
                <a:cs typeface="Lucida Sans Unicode"/>
                <a:hlinkClick r:id="rId2"/>
              </a:rPr>
              <a:t>CSS</a:t>
            </a:r>
            <a:r>
              <a:rPr dirty="0" sz="2800" spc="45">
                <a:latin typeface="Lucida Sans Unicode"/>
                <a:cs typeface="Lucida Sans Unicode"/>
              </a:rPr>
              <a:t>: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22209" y="10"/>
            <a:ext cx="2366010" cy="4184650"/>
            <a:chOff x="15922209" y="10"/>
            <a:chExt cx="2366010" cy="4184650"/>
          </a:xfrm>
        </p:grpSpPr>
        <p:sp>
          <p:nvSpPr>
            <p:cNvPr id="5" name="object 5"/>
            <p:cNvSpPr/>
            <p:nvPr/>
          </p:nvSpPr>
          <p:spPr>
            <a:xfrm>
              <a:off x="15922209" y="12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90" y="4184287"/>
                  </a:moveTo>
                  <a:lnTo>
                    <a:pt x="0" y="2520028"/>
                  </a:lnTo>
                  <a:lnTo>
                    <a:pt x="1772760" y="0"/>
                  </a:lnTo>
                  <a:lnTo>
                    <a:pt x="2365790" y="0"/>
                  </a:lnTo>
                  <a:lnTo>
                    <a:pt x="2365790" y="418428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209463" y="11"/>
              <a:ext cx="2078989" cy="3929379"/>
            </a:xfrm>
            <a:custGeom>
              <a:avLst/>
              <a:gdLst/>
              <a:ahLst/>
              <a:cxnLst/>
              <a:rect l="l" t="t" r="r" b="b"/>
              <a:pathLst>
                <a:path w="2078990" h="3929379">
                  <a:moveTo>
                    <a:pt x="2078537" y="3929360"/>
                  </a:moveTo>
                  <a:lnTo>
                    <a:pt x="0" y="2467174"/>
                  </a:lnTo>
                  <a:lnTo>
                    <a:pt x="1735579" y="0"/>
                  </a:lnTo>
                  <a:lnTo>
                    <a:pt x="1863427" y="0"/>
                  </a:lnTo>
                  <a:lnTo>
                    <a:pt x="146968" y="2439994"/>
                  </a:lnTo>
                  <a:lnTo>
                    <a:pt x="2078537" y="3798792"/>
                  </a:lnTo>
                  <a:lnTo>
                    <a:pt x="2078537" y="3929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740826" y="11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16" y="0"/>
                  </a:moveTo>
                  <a:lnTo>
                    <a:pt x="982305" y="691020"/>
                  </a:lnTo>
                  <a:lnTo>
                    <a:pt x="0" y="0"/>
                  </a:lnTo>
                  <a:lnTo>
                    <a:pt x="1468416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21088" y="12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0" y="464999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1" y="348336"/>
                  </a:lnTo>
                  <a:lnTo>
                    <a:pt x="885745" y="0"/>
                  </a:lnTo>
                  <a:lnTo>
                    <a:pt x="988122" y="0"/>
                  </a:lnTo>
                  <a:lnTo>
                    <a:pt x="661010" y="46499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64100" y="11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37"/>
                  </a:moveTo>
                  <a:lnTo>
                    <a:pt x="0" y="146947"/>
                  </a:lnTo>
                  <a:lnTo>
                    <a:pt x="103372" y="0"/>
                  </a:lnTo>
                  <a:lnTo>
                    <a:pt x="2323898" y="0"/>
                  </a:lnTo>
                  <a:lnTo>
                    <a:pt x="2323898" y="1781737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25140" y="1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8" y="1728177"/>
                  </a:moveTo>
                  <a:lnTo>
                    <a:pt x="0" y="136328"/>
                  </a:lnTo>
                  <a:lnTo>
                    <a:pt x="95902" y="0"/>
                  </a:lnTo>
                  <a:lnTo>
                    <a:pt x="2262858" y="0"/>
                  </a:lnTo>
                  <a:lnTo>
                    <a:pt x="2262858" y="1728177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269103" y="10"/>
              <a:ext cx="2019300" cy="1513840"/>
            </a:xfrm>
            <a:custGeom>
              <a:avLst/>
              <a:gdLst/>
              <a:ahLst/>
              <a:cxnLst/>
              <a:rect l="l" t="t" r="r" b="b"/>
              <a:pathLst>
                <a:path w="2019300" h="1513840">
                  <a:moveTo>
                    <a:pt x="2018897" y="1513465"/>
                  </a:moveTo>
                  <a:lnTo>
                    <a:pt x="0" y="93234"/>
                  </a:lnTo>
                  <a:lnTo>
                    <a:pt x="65587" y="0"/>
                  </a:lnTo>
                  <a:lnTo>
                    <a:pt x="174912" y="0"/>
                  </a:lnTo>
                  <a:lnTo>
                    <a:pt x="125674" y="69992"/>
                  </a:lnTo>
                  <a:lnTo>
                    <a:pt x="2018897" y="1401815"/>
                  </a:lnTo>
                  <a:lnTo>
                    <a:pt x="2018897" y="1513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6119760" y="7628237"/>
            <a:ext cx="2168525" cy="2659380"/>
            <a:chOff x="16119760" y="7628237"/>
            <a:chExt cx="2168525" cy="2659380"/>
          </a:xfrm>
        </p:grpSpPr>
        <p:sp>
          <p:nvSpPr>
            <p:cNvPr id="13" name="object 13"/>
            <p:cNvSpPr/>
            <p:nvPr/>
          </p:nvSpPr>
          <p:spPr>
            <a:xfrm>
              <a:off x="16119760" y="8807207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9" y="1479792"/>
                  </a:moveTo>
                  <a:lnTo>
                    <a:pt x="101192" y="1479792"/>
                  </a:lnTo>
                  <a:lnTo>
                    <a:pt x="0" y="1312640"/>
                  </a:lnTo>
                  <a:lnTo>
                    <a:pt x="2168239" y="0"/>
                  </a:lnTo>
                  <a:lnTo>
                    <a:pt x="2168239" y="1479792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332583" y="8988320"/>
              <a:ext cx="1955800" cy="1299210"/>
            </a:xfrm>
            <a:custGeom>
              <a:avLst/>
              <a:gdLst/>
              <a:ahLst/>
              <a:cxnLst/>
              <a:rect l="l" t="t" r="r" b="b"/>
              <a:pathLst>
                <a:path w="1955800" h="1299209">
                  <a:moveTo>
                    <a:pt x="69548" y="1298679"/>
                  </a:moveTo>
                  <a:lnTo>
                    <a:pt x="0" y="1183798"/>
                  </a:lnTo>
                  <a:lnTo>
                    <a:pt x="1955415" y="0"/>
                  </a:lnTo>
                  <a:lnTo>
                    <a:pt x="1955415" y="92718"/>
                  </a:lnTo>
                  <a:lnTo>
                    <a:pt x="110371" y="1209698"/>
                  </a:lnTo>
                  <a:lnTo>
                    <a:pt x="164239" y="1298679"/>
                  </a:lnTo>
                  <a:lnTo>
                    <a:pt x="69548" y="1298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71093" y="7628237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6" y="2658762"/>
                  </a:moveTo>
                  <a:lnTo>
                    <a:pt x="1090300" y="2658762"/>
                  </a:lnTo>
                  <a:lnTo>
                    <a:pt x="0" y="857787"/>
                  </a:lnTo>
                  <a:lnTo>
                    <a:pt x="1416906" y="0"/>
                  </a:lnTo>
                  <a:lnTo>
                    <a:pt x="1416906" y="2658762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916679" y="7667026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20" y="2619972"/>
                  </a:moveTo>
                  <a:lnTo>
                    <a:pt x="1083524" y="2619972"/>
                  </a:lnTo>
                  <a:lnTo>
                    <a:pt x="0" y="830190"/>
                  </a:lnTo>
                  <a:lnTo>
                    <a:pt x="1371320" y="0"/>
                  </a:lnTo>
                  <a:lnTo>
                    <a:pt x="1371320" y="2619972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099380" y="7821808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82" y="2465191"/>
                  </a:moveTo>
                  <a:lnTo>
                    <a:pt x="0" y="719583"/>
                  </a:lnTo>
                  <a:lnTo>
                    <a:pt x="1188618" y="0"/>
                  </a:lnTo>
                  <a:lnTo>
                    <a:pt x="1188618" y="79175"/>
                  </a:lnTo>
                  <a:lnTo>
                    <a:pt x="94249" y="741700"/>
                  </a:lnTo>
                  <a:lnTo>
                    <a:pt x="1137642" y="2465191"/>
                  </a:lnTo>
                  <a:lnTo>
                    <a:pt x="1056782" y="2465191"/>
                  </a:lnTo>
                  <a:close/>
                </a:path>
                <a:path w="1188719" h="2465704">
                  <a:moveTo>
                    <a:pt x="1176413" y="2465191"/>
                  </a:moveTo>
                  <a:lnTo>
                    <a:pt x="1188618" y="2457803"/>
                  </a:lnTo>
                  <a:lnTo>
                    <a:pt x="1188618" y="2465191"/>
                  </a:lnTo>
                  <a:lnTo>
                    <a:pt x="1176413" y="2465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2872" y="3359699"/>
            <a:ext cx="7147119" cy="60428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7780" y="5777448"/>
            <a:ext cx="6697527" cy="20920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5225" y="3131025"/>
            <a:ext cx="17604740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dirty="0" sz="3700" spc="-5">
                <a:latin typeface="Arial MT"/>
                <a:cs typeface="Arial MT"/>
              </a:rPr>
              <a:t>Ketika</a:t>
            </a:r>
            <a:r>
              <a:rPr dirty="0" sz="3700" spc="1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digunakan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bersama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dengan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CSS,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output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yang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diberikan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tentu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memiliki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atribut </a:t>
            </a:r>
            <a:r>
              <a:rPr dirty="0" sz="3700" spc="-1010">
                <a:latin typeface="Arial MT"/>
                <a:cs typeface="Arial MT"/>
              </a:rPr>
              <a:t> </a:t>
            </a:r>
            <a:r>
              <a:rPr dirty="0" sz="3700">
                <a:latin typeface="Arial MT"/>
                <a:cs typeface="Arial MT"/>
              </a:rPr>
              <a:t>CSS </a:t>
            </a:r>
            <a:r>
              <a:rPr dirty="0" sz="3700" spc="-5">
                <a:latin typeface="Arial MT"/>
                <a:cs typeface="Arial MT"/>
              </a:rPr>
              <a:t>seperti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warna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dan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ukuran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font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yang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berbeda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sebagai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berikut: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225" y="977225"/>
            <a:ext cx="2880360" cy="956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515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6100" spc="580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6100" spc="15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6100" spc="595" b="1">
                <a:solidFill>
                  <a:srgbClr val="FFB000"/>
                </a:solidFill>
                <a:latin typeface="Trebuchet MS"/>
                <a:cs typeface="Trebuchet MS"/>
              </a:rPr>
              <a:t>p</a:t>
            </a:r>
            <a:r>
              <a:rPr dirty="0" sz="6100" spc="580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6100" spc="15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01" y="434135"/>
            <a:ext cx="22828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35" b="0">
                <a:solidFill>
                  <a:srgbClr val="000000"/>
                </a:solidFill>
                <a:latin typeface="Trebuchet MS"/>
                <a:cs typeface="Trebuchet MS"/>
              </a:rPr>
              <a:t>2</a:t>
            </a:r>
            <a:r>
              <a:rPr dirty="0" sz="2800" spc="-445" b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  <a:r>
              <a:rPr dirty="0" sz="2800" spc="-10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800" spc="140" b="0">
                <a:solidFill>
                  <a:srgbClr val="000000"/>
                </a:solidFill>
                <a:latin typeface="Trebuchet MS"/>
                <a:cs typeface="Trebuchet MS"/>
              </a:rPr>
              <a:t>J</a:t>
            </a:r>
            <a:r>
              <a:rPr dirty="0" sz="2800" spc="415" b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2800" spc="190" b="0">
                <a:solidFill>
                  <a:srgbClr val="000000"/>
                </a:solidFill>
                <a:latin typeface="Trebuchet MS"/>
                <a:cs typeface="Trebuchet MS"/>
              </a:rPr>
              <a:t>v</a:t>
            </a:r>
            <a:r>
              <a:rPr dirty="0" sz="2800" spc="415" b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2800" spc="290" b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dirty="0" sz="2800" spc="305" b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2800" spc="-45" b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2800" spc="-110" b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2800" spc="325" b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dirty="0" sz="2800" spc="-95" b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922209" y="0"/>
            <a:ext cx="2366010" cy="4184650"/>
            <a:chOff x="15922209" y="0"/>
            <a:chExt cx="2366010" cy="4184650"/>
          </a:xfrm>
        </p:grpSpPr>
        <p:sp>
          <p:nvSpPr>
            <p:cNvPr id="4" name="object 4"/>
            <p:cNvSpPr/>
            <p:nvPr/>
          </p:nvSpPr>
          <p:spPr>
            <a:xfrm>
              <a:off x="15922209" y="1"/>
              <a:ext cx="2366010" cy="4184650"/>
            </a:xfrm>
            <a:custGeom>
              <a:avLst/>
              <a:gdLst/>
              <a:ahLst/>
              <a:cxnLst/>
              <a:rect l="l" t="t" r="r" b="b"/>
              <a:pathLst>
                <a:path w="2366009" h="4184650">
                  <a:moveTo>
                    <a:pt x="2365789" y="4184287"/>
                  </a:moveTo>
                  <a:lnTo>
                    <a:pt x="0" y="2520028"/>
                  </a:lnTo>
                  <a:lnTo>
                    <a:pt x="1772760" y="0"/>
                  </a:lnTo>
                  <a:lnTo>
                    <a:pt x="2365789" y="0"/>
                  </a:lnTo>
                  <a:lnTo>
                    <a:pt x="2365789" y="418428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209463" y="0"/>
              <a:ext cx="2078989" cy="3929379"/>
            </a:xfrm>
            <a:custGeom>
              <a:avLst/>
              <a:gdLst/>
              <a:ahLst/>
              <a:cxnLst/>
              <a:rect l="l" t="t" r="r" b="b"/>
              <a:pathLst>
                <a:path w="2078990" h="3929379">
                  <a:moveTo>
                    <a:pt x="2078537" y="3929367"/>
                  </a:moveTo>
                  <a:lnTo>
                    <a:pt x="0" y="2467181"/>
                  </a:lnTo>
                  <a:lnTo>
                    <a:pt x="1735584" y="0"/>
                  </a:lnTo>
                  <a:lnTo>
                    <a:pt x="1863432" y="0"/>
                  </a:lnTo>
                  <a:lnTo>
                    <a:pt x="146968" y="2440001"/>
                  </a:lnTo>
                  <a:lnTo>
                    <a:pt x="2078537" y="3798799"/>
                  </a:lnTo>
                  <a:lnTo>
                    <a:pt x="2078537" y="3929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40824" y="0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19" y="0"/>
                  </a:moveTo>
                  <a:lnTo>
                    <a:pt x="982307" y="691022"/>
                  </a:lnTo>
                  <a:lnTo>
                    <a:pt x="0" y="0"/>
                  </a:lnTo>
                  <a:lnTo>
                    <a:pt x="1468419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21081" y="0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8" y="465005"/>
                  </a:moveTo>
                  <a:lnTo>
                    <a:pt x="0" y="0"/>
                  </a:lnTo>
                  <a:lnTo>
                    <a:pt x="145532" y="0"/>
                  </a:lnTo>
                  <a:lnTo>
                    <a:pt x="640709" y="348341"/>
                  </a:lnTo>
                  <a:lnTo>
                    <a:pt x="885757" y="0"/>
                  </a:lnTo>
                  <a:lnTo>
                    <a:pt x="988134" y="0"/>
                  </a:lnTo>
                  <a:lnTo>
                    <a:pt x="661018" y="465005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64100" y="0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9" y="1781748"/>
                  </a:moveTo>
                  <a:lnTo>
                    <a:pt x="0" y="146958"/>
                  </a:lnTo>
                  <a:lnTo>
                    <a:pt x="103380" y="0"/>
                  </a:lnTo>
                  <a:lnTo>
                    <a:pt x="2323899" y="0"/>
                  </a:lnTo>
                  <a:lnTo>
                    <a:pt x="2323899" y="1781748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25140" y="0"/>
              <a:ext cx="2263140" cy="1728470"/>
            </a:xfrm>
            <a:custGeom>
              <a:avLst/>
              <a:gdLst/>
              <a:ahLst/>
              <a:cxnLst/>
              <a:rect l="l" t="t" r="r" b="b"/>
              <a:pathLst>
                <a:path w="2263140" h="1728470">
                  <a:moveTo>
                    <a:pt x="2262857" y="1728180"/>
                  </a:moveTo>
                  <a:lnTo>
                    <a:pt x="0" y="136331"/>
                  </a:lnTo>
                  <a:lnTo>
                    <a:pt x="95904" y="0"/>
                  </a:lnTo>
                  <a:lnTo>
                    <a:pt x="2262857" y="0"/>
                  </a:lnTo>
                  <a:lnTo>
                    <a:pt x="2262857" y="172818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269103" y="0"/>
              <a:ext cx="2019300" cy="1513840"/>
            </a:xfrm>
            <a:custGeom>
              <a:avLst/>
              <a:gdLst/>
              <a:ahLst/>
              <a:cxnLst/>
              <a:rect l="l" t="t" r="r" b="b"/>
              <a:pathLst>
                <a:path w="2019300" h="1513840">
                  <a:moveTo>
                    <a:pt x="2018897" y="1513466"/>
                  </a:moveTo>
                  <a:lnTo>
                    <a:pt x="0" y="93236"/>
                  </a:lnTo>
                  <a:lnTo>
                    <a:pt x="65588" y="0"/>
                  </a:lnTo>
                  <a:lnTo>
                    <a:pt x="174913" y="0"/>
                  </a:lnTo>
                  <a:lnTo>
                    <a:pt x="125674" y="69993"/>
                  </a:lnTo>
                  <a:lnTo>
                    <a:pt x="2018897" y="1401816"/>
                  </a:lnTo>
                  <a:lnTo>
                    <a:pt x="2018897" y="1513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6119760" y="7628228"/>
            <a:ext cx="2168525" cy="2659380"/>
            <a:chOff x="16119760" y="7628228"/>
            <a:chExt cx="2168525" cy="2659380"/>
          </a:xfrm>
        </p:grpSpPr>
        <p:sp>
          <p:nvSpPr>
            <p:cNvPr id="12" name="object 12"/>
            <p:cNvSpPr/>
            <p:nvPr/>
          </p:nvSpPr>
          <p:spPr>
            <a:xfrm>
              <a:off x="16119760" y="8807196"/>
              <a:ext cx="2168525" cy="1480185"/>
            </a:xfrm>
            <a:custGeom>
              <a:avLst/>
              <a:gdLst/>
              <a:ahLst/>
              <a:cxnLst/>
              <a:rect l="l" t="t" r="r" b="b"/>
              <a:pathLst>
                <a:path w="2168525" h="1480184">
                  <a:moveTo>
                    <a:pt x="2168238" y="1479802"/>
                  </a:moveTo>
                  <a:lnTo>
                    <a:pt x="101199" y="1479802"/>
                  </a:lnTo>
                  <a:lnTo>
                    <a:pt x="0" y="1312640"/>
                  </a:lnTo>
                  <a:lnTo>
                    <a:pt x="2168238" y="0"/>
                  </a:lnTo>
                  <a:lnTo>
                    <a:pt x="2168238" y="1479802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332583" y="8988314"/>
              <a:ext cx="1955800" cy="1299210"/>
            </a:xfrm>
            <a:custGeom>
              <a:avLst/>
              <a:gdLst/>
              <a:ahLst/>
              <a:cxnLst/>
              <a:rect l="l" t="t" r="r" b="b"/>
              <a:pathLst>
                <a:path w="1955800" h="1299209">
                  <a:moveTo>
                    <a:pt x="69552" y="1298685"/>
                  </a:moveTo>
                  <a:lnTo>
                    <a:pt x="0" y="1183798"/>
                  </a:lnTo>
                  <a:lnTo>
                    <a:pt x="1955415" y="0"/>
                  </a:lnTo>
                  <a:lnTo>
                    <a:pt x="1955415" y="92718"/>
                  </a:lnTo>
                  <a:lnTo>
                    <a:pt x="110371" y="1209698"/>
                  </a:lnTo>
                  <a:lnTo>
                    <a:pt x="164243" y="1298685"/>
                  </a:lnTo>
                  <a:lnTo>
                    <a:pt x="69552" y="12986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871093" y="7628228"/>
              <a:ext cx="1417320" cy="2659380"/>
            </a:xfrm>
            <a:custGeom>
              <a:avLst/>
              <a:gdLst/>
              <a:ahLst/>
              <a:cxnLst/>
              <a:rect l="l" t="t" r="r" b="b"/>
              <a:pathLst>
                <a:path w="1417319" h="2659379">
                  <a:moveTo>
                    <a:pt x="1416905" y="2658772"/>
                  </a:moveTo>
                  <a:lnTo>
                    <a:pt x="1090306" y="2658772"/>
                  </a:lnTo>
                  <a:lnTo>
                    <a:pt x="0" y="857786"/>
                  </a:lnTo>
                  <a:lnTo>
                    <a:pt x="1416905" y="0"/>
                  </a:lnTo>
                  <a:lnTo>
                    <a:pt x="1416905" y="2658772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916679" y="7667030"/>
              <a:ext cx="1371600" cy="2620010"/>
            </a:xfrm>
            <a:custGeom>
              <a:avLst/>
              <a:gdLst/>
              <a:ahLst/>
              <a:cxnLst/>
              <a:rect l="l" t="t" r="r" b="b"/>
              <a:pathLst>
                <a:path w="1371600" h="2620009">
                  <a:moveTo>
                    <a:pt x="1371319" y="2619969"/>
                  </a:moveTo>
                  <a:lnTo>
                    <a:pt x="1083522" y="2619969"/>
                  </a:lnTo>
                  <a:lnTo>
                    <a:pt x="0" y="830189"/>
                  </a:lnTo>
                  <a:lnTo>
                    <a:pt x="1371319" y="0"/>
                  </a:lnTo>
                  <a:lnTo>
                    <a:pt x="1371319" y="261996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099380" y="7821791"/>
              <a:ext cx="1188720" cy="2465705"/>
            </a:xfrm>
            <a:custGeom>
              <a:avLst/>
              <a:gdLst/>
              <a:ahLst/>
              <a:cxnLst/>
              <a:rect l="l" t="t" r="r" b="b"/>
              <a:pathLst>
                <a:path w="1188719" h="2465704">
                  <a:moveTo>
                    <a:pt x="1056792" y="2465208"/>
                  </a:moveTo>
                  <a:lnTo>
                    <a:pt x="0" y="719583"/>
                  </a:lnTo>
                  <a:lnTo>
                    <a:pt x="1188618" y="0"/>
                  </a:lnTo>
                  <a:lnTo>
                    <a:pt x="1188618" y="79175"/>
                  </a:lnTo>
                  <a:lnTo>
                    <a:pt x="94249" y="741700"/>
                  </a:lnTo>
                  <a:lnTo>
                    <a:pt x="1137652" y="2465208"/>
                  </a:lnTo>
                  <a:lnTo>
                    <a:pt x="1056792" y="2465208"/>
                  </a:lnTo>
                  <a:close/>
                </a:path>
                <a:path w="1188719" h="2465704">
                  <a:moveTo>
                    <a:pt x="1176386" y="2465208"/>
                  </a:moveTo>
                  <a:lnTo>
                    <a:pt x="1188618" y="2457803"/>
                  </a:lnTo>
                  <a:lnTo>
                    <a:pt x="1188618" y="2465208"/>
                  </a:lnTo>
                  <a:lnTo>
                    <a:pt x="1176386" y="2465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6017" y="1758797"/>
            <a:ext cx="11934823" cy="75957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9995" y="4224054"/>
            <a:ext cx="9800094" cy="46218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5225" y="2489451"/>
            <a:ext cx="17447895" cy="590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 spc="-5">
                <a:latin typeface="Arial MT"/>
                <a:cs typeface="Arial MT"/>
              </a:rPr>
              <a:t>Berdasarkan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kode-kode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di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atas,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browser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akan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menampilkan</a:t>
            </a:r>
            <a:r>
              <a:rPr dirty="0" sz="3700" spc="2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output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sebagai</a:t>
            </a:r>
            <a:r>
              <a:rPr dirty="0" sz="3700" spc="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berikut: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225" y="977227"/>
            <a:ext cx="2880360" cy="956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515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6100" spc="580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6100" spc="15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6100" spc="595" b="1">
                <a:solidFill>
                  <a:srgbClr val="FFB000"/>
                </a:solidFill>
                <a:latin typeface="Trebuchet MS"/>
                <a:cs typeface="Trebuchet MS"/>
              </a:rPr>
              <a:t>p</a:t>
            </a:r>
            <a:r>
              <a:rPr dirty="0" sz="6100" spc="580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6100" spc="15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6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25" y="977225"/>
            <a:ext cx="4930775" cy="956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100" spc="665">
                <a:solidFill>
                  <a:srgbClr val="FFB000"/>
                </a:solidFill>
                <a:latin typeface="Trebuchet MS"/>
                <a:cs typeface="Trebuchet MS"/>
              </a:rPr>
              <a:t>K</a:t>
            </a:r>
            <a:r>
              <a:rPr dirty="0" sz="6100" spc="254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6100" spc="840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6100" spc="60">
                <a:solidFill>
                  <a:srgbClr val="FFB000"/>
                </a:solidFill>
                <a:latin typeface="Trebuchet MS"/>
                <a:cs typeface="Trebuchet MS"/>
              </a:rPr>
              <a:t>i</a:t>
            </a:r>
            <a:r>
              <a:rPr dirty="0" sz="6100" spc="1270">
                <a:solidFill>
                  <a:srgbClr val="FFB000"/>
                </a:solidFill>
                <a:latin typeface="Trebuchet MS"/>
                <a:cs typeface="Trebuchet MS"/>
              </a:rPr>
              <a:t>m</a:t>
            </a:r>
            <a:r>
              <a:rPr dirty="0" sz="6100" spc="595">
                <a:solidFill>
                  <a:srgbClr val="FFB000"/>
                </a:solidFill>
                <a:latin typeface="Trebuchet MS"/>
                <a:cs typeface="Trebuchet MS"/>
              </a:rPr>
              <a:t>p</a:t>
            </a:r>
            <a:r>
              <a:rPr dirty="0" sz="6100" spc="580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6100" spc="80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6100" spc="900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6100" spc="585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endParaRPr sz="6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225" y="3559003"/>
            <a:ext cx="17733645" cy="3311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599"/>
              </a:lnSpc>
              <a:spcBef>
                <a:spcPts val="95"/>
              </a:spcBef>
            </a:pPr>
            <a:r>
              <a:rPr dirty="0" sz="3700">
                <a:latin typeface="Arial MT"/>
                <a:cs typeface="Arial MT"/>
              </a:rPr>
              <a:t>PHP </a:t>
            </a:r>
            <a:r>
              <a:rPr dirty="0" sz="3700" spc="-5">
                <a:latin typeface="Arial MT"/>
                <a:cs typeface="Arial MT"/>
              </a:rPr>
              <a:t>adalah bahasa pemrograman yang digunakan untuk mengembangkan website 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dinamis dan berjalan pada server side scripting.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Keunggulan dari </a:t>
            </a:r>
            <a:r>
              <a:rPr dirty="0" sz="3700">
                <a:latin typeface="Arial MT"/>
                <a:cs typeface="Arial MT"/>
              </a:rPr>
              <a:t>PHP </a:t>
            </a:r>
            <a:r>
              <a:rPr dirty="0" sz="3700" spc="-5">
                <a:latin typeface="Arial MT"/>
                <a:cs typeface="Arial MT"/>
              </a:rPr>
              <a:t>terletak pada 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proses integrasi sistem dengan server serta database.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Untuk struktur penulisan dari </a:t>
            </a:r>
            <a:r>
              <a:rPr dirty="0" sz="3700">
                <a:latin typeface="Arial MT"/>
                <a:cs typeface="Arial MT"/>
              </a:rPr>
              <a:t> PHP </a:t>
            </a:r>
            <a:r>
              <a:rPr dirty="0" sz="3700" spc="-5">
                <a:latin typeface="Arial MT"/>
                <a:cs typeface="Arial MT"/>
              </a:rPr>
              <a:t>terbagi menjadi dua jenis, yaitu native dan framework. Dimana, framework yang </a:t>
            </a:r>
            <a:r>
              <a:rPr dirty="0" sz="3700" spc="-101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sering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digunakan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saat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ini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adalah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CodeIgniter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(CI)</a:t>
            </a:r>
            <a:r>
              <a:rPr dirty="0" sz="3700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dan</a:t>
            </a:r>
            <a:r>
              <a:rPr dirty="0" sz="3700" spc="5">
                <a:latin typeface="Arial MT"/>
                <a:cs typeface="Arial MT"/>
              </a:rPr>
              <a:t> </a:t>
            </a:r>
            <a:r>
              <a:rPr dirty="0" sz="3700" spc="-5">
                <a:latin typeface="Arial MT"/>
                <a:cs typeface="Arial MT"/>
              </a:rPr>
              <a:t>Laravel.</a:t>
            </a:r>
            <a:endParaRPr sz="3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8199286" cy="13961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1217" y="8237942"/>
              <a:ext cx="8726781" cy="204905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45"/>
              <a:t>D</a:t>
            </a:r>
            <a:r>
              <a:rPr dirty="0" spc="-1380"/>
              <a:t>A</a:t>
            </a:r>
            <a:r>
              <a:rPr dirty="0" spc="-1365"/>
              <a:t>F</a:t>
            </a:r>
            <a:r>
              <a:rPr dirty="0" spc="-1689"/>
              <a:t>T</a:t>
            </a:r>
            <a:r>
              <a:rPr dirty="0" spc="-1380"/>
              <a:t>A</a:t>
            </a:r>
            <a:r>
              <a:rPr dirty="0" spc="-1355"/>
              <a:t>R</a:t>
            </a:r>
            <a:r>
              <a:rPr dirty="0" spc="-1100"/>
              <a:t> </a:t>
            </a:r>
            <a:r>
              <a:rPr dirty="0" spc="-1360"/>
              <a:t>P</a:t>
            </a:r>
            <a:r>
              <a:rPr dirty="0" spc="-1885"/>
              <a:t>U</a:t>
            </a:r>
            <a:r>
              <a:rPr dirty="0" spc="-810"/>
              <a:t>S</a:t>
            </a:r>
            <a:r>
              <a:rPr dirty="0" spc="-1689"/>
              <a:t>T</a:t>
            </a:r>
            <a:r>
              <a:rPr dirty="0" spc="-1380"/>
              <a:t>A</a:t>
            </a:r>
            <a:r>
              <a:rPr dirty="0" spc="-1220"/>
              <a:t>K</a:t>
            </a:r>
            <a:r>
              <a:rPr dirty="0" spc="-1375"/>
              <a:t>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14449" y="113841"/>
            <a:ext cx="16391890" cy="4309110"/>
            <a:chOff x="1314449" y="113841"/>
            <a:chExt cx="16391890" cy="43091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49" y="3803290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449" y="4298590"/>
              <a:ext cx="123825" cy="1238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038979" y="277829"/>
              <a:ext cx="1666875" cy="1666875"/>
            </a:xfrm>
            <a:custGeom>
              <a:avLst/>
              <a:gdLst/>
              <a:ahLst/>
              <a:cxnLst/>
              <a:rect l="l" t="t" r="r" b="b"/>
              <a:pathLst>
                <a:path w="1666875" h="1666875">
                  <a:moveTo>
                    <a:pt x="836051" y="1666874"/>
                  </a:moveTo>
                  <a:lnTo>
                    <a:pt x="830823" y="1666874"/>
                  </a:lnTo>
                  <a:lnTo>
                    <a:pt x="828660" y="1664851"/>
                  </a:lnTo>
                  <a:lnTo>
                    <a:pt x="822942" y="1584880"/>
                  </a:lnTo>
                  <a:lnTo>
                    <a:pt x="817286" y="1512986"/>
                  </a:lnTo>
                  <a:lnTo>
                    <a:pt x="811324" y="1446339"/>
                  </a:lnTo>
                  <a:lnTo>
                    <a:pt x="804871" y="1384709"/>
                  </a:lnTo>
                  <a:lnTo>
                    <a:pt x="797743" y="1327867"/>
                  </a:lnTo>
                  <a:lnTo>
                    <a:pt x="789744" y="1275523"/>
                  </a:lnTo>
                  <a:lnTo>
                    <a:pt x="780724" y="1227637"/>
                  </a:lnTo>
                  <a:lnTo>
                    <a:pt x="770464" y="1183791"/>
                  </a:lnTo>
                  <a:lnTo>
                    <a:pt x="758791" y="1143820"/>
                  </a:lnTo>
                  <a:lnTo>
                    <a:pt x="745521" y="1107496"/>
                  </a:lnTo>
                  <a:lnTo>
                    <a:pt x="713451" y="1044872"/>
                  </a:lnTo>
                  <a:lnTo>
                    <a:pt x="672777" y="994094"/>
                  </a:lnTo>
                  <a:lnTo>
                    <a:pt x="621998" y="953420"/>
                  </a:lnTo>
                  <a:lnTo>
                    <a:pt x="559375" y="921349"/>
                  </a:lnTo>
                  <a:lnTo>
                    <a:pt x="523051" y="908079"/>
                  </a:lnTo>
                  <a:lnTo>
                    <a:pt x="483080" y="896406"/>
                  </a:lnTo>
                  <a:lnTo>
                    <a:pt x="439234" y="886146"/>
                  </a:lnTo>
                  <a:lnTo>
                    <a:pt x="391285" y="877115"/>
                  </a:lnTo>
                  <a:lnTo>
                    <a:pt x="339004" y="869128"/>
                  </a:lnTo>
                  <a:lnTo>
                    <a:pt x="282162" y="862000"/>
                  </a:lnTo>
                  <a:lnTo>
                    <a:pt x="220532" y="855547"/>
                  </a:lnTo>
                  <a:lnTo>
                    <a:pt x="153884" y="849585"/>
                  </a:lnTo>
                  <a:lnTo>
                    <a:pt x="81991" y="843929"/>
                  </a:lnTo>
                  <a:lnTo>
                    <a:pt x="2023" y="838218"/>
                  </a:lnTo>
                  <a:lnTo>
                    <a:pt x="3" y="836054"/>
                  </a:lnTo>
                  <a:lnTo>
                    <a:pt x="0" y="830823"/>
                  </a:lnTo>
                  <a:lnTo>
                    <a:pt x="2023" y="828660"/>
                  </a:lnTo>
                  <a:lnTo>
                    <a:pt x="81994" y="822942"/>
                  </a:lnTo>
                  <a:lnTo>
                    <a:pt x="153886" y="817286"/>
                  </a:lnTo>
                  <a:lnTo>
                    <a:pt x="220534" y="811324"/>
                  </a:lnTo>
                  <a:lnTo>
                    <a:pt x="282164" y="804871"/>
                  </a:lnTo>
                  <a:lnTo>
                    <a:pt x="339005" y="797743"/>
                  </a:lnTo>
                  <a:lnTo>
                    <a:pt x="391287" y="789756"/>
                  </a:lnTo>
                  <a:lnTo>
                    <a:pt x="439236" y="780724"/>
                  </a:lnTo>
                  <a:lnTo>
                    <a:pt x="483082" y="770464"/>
                  </a:lnTo>
                  <a:lnTo>
                    <a:pt x="523053" y="758791"/>
                  </a:lnTo>
                  <a:lnTo>
                    <a:pt x="559378" y="745521"/>
                  </a:lnTo>
                  <a:lnTo>
                    <a:pt x="622001" y="713451"/>
                  </a:lnTo>
                  <a:lnTo>
                    <a:pt x="672780" y="672777"/>
                  </a:lnTo>
                  <a:lnTo>
                    <a:pt x="713453" y="621998"/>
                  </a:lnTo>
                  <a:lnTo>
                    <a:pt x="745522" y="559375"/>
                  </a:lnTo>
                  <a:lnTo>
                    <a:pt x="758792" y="523051"/>
                  </a:lnTo>
                  <a:lnTo>
                    <a:pt x="770465" y="483080"/>
                  </a:lnTo>
                  <a:lnTo>
                    <a:pt x="780725" y="439234"/>
                  </a:lnTo>
                  <a:lnTo>
                    <a:pt x="789757" y="391285"/>
                  </a:lnTo>
                  <a:lnTo>
                    <a:pt x="797744" y="339004"/>
                  </a:lnTo>
                  <a:lnTo>
                    <a:pt x="804872" y="282162"/>
                  </a:lnTo>
                  <a:lnTo>
                    <a:pt x="811325" y="220532"/>
                  </a:lnTo>
                  <a:lnTo>
                    <a:pt x="817288" y="153884"/>
                  </a:lnTo>
                  <a:lnTo>
                    <a:pt x="822945" y="81991"/>
                  </a:lnTo>
                  <a:lnTo>
                    <a:pt x="828660" y="2023"/>
                  </a:lnTo>
                  <a:lnTo>
                    <a:pt x="830823" y="0"/>
                  </a:lnTo>
                  <a:lnTo>
                    <a:pt x="836051" y="0"/>
                  </a:lnTo>
                  <a:lnTo>
                    <a:pt x="838218" y="2023"/>
                  </a:lnTo>
                  <a:lnTo>
                    <a:pt x="843423" y="74916"/>
                  </a:lnTo>
                  <a:lnTo>
                    <a:pt x="833434" y="74916"/>
                  </a:lnTo>
                  <a:lnTo>
                    <a:pt x="827702" y="148490"/>
                  </a:lnTo>
                  <a:lnTo>
                    <a:pt x="821665" y="216682"/>
                  </a:lnTo>
                  <a:lnTo>
                    <a:pt x="815130" y="279730"/>
                  </a:lnTo>
                  <a:lnTo>
                    <a:pt x="807902" y="337874"/>
                  </a:lnTo>
                  <a:lnTo>
                    <a:pt x="799789" y="391351"/>
                  </a:lnTo>
                  <a:lnTo>
                    <a:pt x="790597" y="440400"/>
                  </a:lnTo>
                  <a:lnTo>
                    <a:pt x="780132" y="485261"/>
                  </a:lnTo>
                  <a:lnTo>
                    <a:pt x="768203" y="526170"/>
                  </a:lnTo>
                  <a:lnTo>
                    <a:pt x="754615" y="563368"/>
                  </a:lnTo>
                  <a:lnTo>
                    <a:pt x="721688" y="627582"/>
                  </a:lnTo>
                  <a:lnTo>
                    <a:pt x="679808" y="679811"/>
                  </a:lnTo>
                  <a:lnTo>
                    <a:pt x="627578" y="721692"/>
                  </a:lnTo>
                  <a:lnTo>
                    <a:pt x="563364" y="754618"/>
                  </a:lnTo>
                  <a:lnTo>
                    <a:pt x="526166" y="768206"/>
                  </a:lnTo>
                  <a:lnTo>
                    <a:pt x="485257" y="780136"/>
                  </a:lnTo>
                  <a:lnTo>
                    <a:pt x="440396" y="790600"/>
                  </a:lnTo>
                  <a:lnTo>
                    <a:pt x="391347" y="799792"/>
                  </a:lnTo>
                  <a:lnTo>
                    <a:pt x="337870" y="807905"/>
                  </a:lnTo>
                  <a:lnTo>
                    <a:pt x="279726" y="815133"/>
                  </a:lnTo>
                  <a:lnTo>
                    <a:pt x="216677" y="821669"/>
                  </a:lnTo>
                  <a:lnTo>
                    <a:pt x="148485" y="827706"/>
                  </a:lnTo>
                  <a:lnTo>
                    <a:pt x="74912" y="833437"/>
                  </a:lnTo>
                  <a:lnTo>
                    <a:pt x="148488" y="839168"/>
                  </a:lnTo>
                  <a:lnTo>
                    <a:pt x="216680" y="845205"/>
                  </a:lnTo>
                  <a:lnTo>
                    <a:pt x="279728" y="851741"/>
                  </a:lnTo>
                  <a:lnTo>
                    <a:pt x="337871" y="858969"/>
                  </a:lnTo>
                  <a:lnTo>
                    <a:pt x="391348" y="867082"/>
                  </a:lnTo>
                  <a:lnTo>
                    <a:pt x="440397" y="876274"/>
                  </a:lnTo>
                  <a:lnTo>
                    <a:pt x="485257" y="886738"/>
                  </a:lnTo>
                  <a:lnTo>
                    <a:pt x="526167" y="898668"/>
                  </a:lnTo>
                  <a:lnTo>
                    <a:pt x="563365" y="912256"/>
                  </a:lnTo>
                  <a:lnTo>
                    <a:pt x="627578" y="945182"/>
                  </a:lnTo>
                  <a:lnTo>
                    <a:pt x="679808" y="987063"/>
                  </a:lnTo>
                  <a:lnTo>
                    <a:pt x="721688" y="1039294"/>
                  </a:lnTo>
                  <a:lnTo>
                    <a:pt x="754615" y="1103508"/>
                  </a:lnTo>
                  <a:lnTo>
                    <a:pt x="768203" y="1140706"/>
                  </a:lnTo>
                  <a:lnTo>
                    <a:pt x="780132" y="1181616"/>
                  </a:lnTo>
                  <a:lnTo>
                    <a:pt x="790597" y="1226476"/>
                  </a:lnTo>
                  <a:lnTo>
                    <a:pt x="799798" y="1275589"/>
                  </a:lnTo>
                  <a:lnTo>
                    <a:pt x="807902" y="1329002"/>
                  </a:lnTo>
                  <a:lnTo>
                    <a:pt x="815130" y="1387145"/>
                  </a:lnTo>
                  <a:lnTo>
                    <a:pt x="821665" y="1450193"/>
                  </a:lnTo>
                  <a:lnTo>
                    <a:pt x="827702" y="1518385"/>
                  </a:lnTo>
                  <a:lnTo>
                    <a:pt x="833434" y="1591958"/>
                  </a:lnTo>
                  <a:lnTo>
                    <a:pt x="843423" y="1591958"/>
                  </a:lnTo>
                  <a:lnTo>
                    <a:pt x="838218" y="1664851"/>
                  </a:lnTo>
                  <a:lnTo>
                    <a:pt x="836051" y="1666874"/>
                  </a:lnTo>
                  <a:close/>
                </a:path>
                <a:path w="1666875" h="1666875">
                  <a:moveTo>
                    <a:pt x="843423" y="1591958"/>
                  </a:moveTo>
                  <a:lnTo>
                    <a:pt x="833434" y="1591958"/>
                  </a:lnTo>
                  <a:lnTo>
                    <a:pt x="839165" y="1518384"/>
                  </a:lnTo>
                  <a:lnTo>
                    <a:pt x="845202" y="1450192"/>
                  </a:lnTo>
                  <a:lnTo>
                    <a:pt x="851737" y="1387144"/>
                  </a:lnTo>
                  <a:lnTo>
                    <a:pt x="858965" y="1329000"/>
                  </a:lnTo>
                  <a:lnTo>
                    <a:pt x="867079" y="1275523"/>
                  </a:lnTo>
                  <a:lnTo>
                    <a:pt x="876271" y="1226474"/>
                  </a:lnTo>
                  <a:lnTo>
                    <a:pt x="886735" y="1181614"/>
                  </a:lnTo>
                  <a:lnTo>
                    <a:pt x="898664" y="1140704"/>
                  </a:lnTo>
                  <a:lnTo>
                    <a:pt x="912253" y="1103506"/>
                  </a:lnTo>
                  <a:lnTo>
                    <a:pt x="945179" y="1039292"/>
                  </a:lnTo>
                  <a:lnTo>
                    <a:pt x="987060" y="987063"/>
                  </a:lnTo>
                  <a:lnTo>
                    <a:pt x="1039290" y="945182"/>
                  </a:lnTo>
                  <a:lnTo>
                    <a:pt x="1103505" y="912256"/>
                  </a:lnTo>
                  <a:lnTo>
                    <a:pt x="1140703" y="898668"/>
                  </a:lnTo>
                  <a:lnTo>
                    <a:pt x="1181613" y="886738"/>
                  </a:lnTo>
                  <a:lnTo>
                    <a:pt x="1226473" y="876274"/>
                  </a:lnTo>
                  <a:lnTo>
                    <a:pt x="1275523" y="867082"/>
                  </a:lnTo>
                  <a:lnTo>
                    <a:pt x="1329000" y="858969"/>
                  </a:lnTo>
                  <a:lnTo>
                    <a:pt x="1387143" y="851741"/>
                  </a:lnTo>
                  <a:lnTo>
                    <a:pt x="1450191" y="845205"/>
                  </a:lnTo>
                  <a:lnTo>
                    <a:pt x="1518383" y="839168"/>
                  </a:lnTo>
                  <a:lnTo>
                    <a:pt x="1591955" y="833437"/>
                  </a:lnTo>
                  <a:lnTo>
                    <a:pt x="1518380" y="827706"/>
                  </a:lnTo>
                  <a:lnTo>
                    <a:pt x="1450188" y="821669"/>
                  </a:lnTo>
                  <a:lnTo>
                    <a:pt x="1387139" y="815133"/>
                  </a:lnTo>
                  <a:lnTo>
                    <a:pt x="1328996" y="807905"/>
                  </a:lnTo>
                  <a:lnTo>
                    <a:pt x="1275519" y="799792"/>
                  </a:lnTo>
                  <a:lnTo>
                    <a:pt x="1226470" y="790600"/>
                  </a:lnTo>
                  <a:lnTo>
                    <a:pt x="1181610" y="780136"/>
                  </a:lnTo>
                  <a:lnTo>
                    <a:pt x="1140700" y="768206"/>
                  </a:lnTo>
                  <a:lnTo>
                    <a:pt x="1103503" y="754618"/>
                  </a:lnTo>
                  <a:lnTo>
                    <a:pt x="1039289" y="721692"/>
                  </a:lnTo>
                  <a:lnTo>
                    <a:pt x="987059" y="679811"/>
                  </a:lnTo>
                  <a:lnTo>
                    <a:pt x="945179" y="627581"/>
                  </a:lnTo>
                  <a:lnTo>
                    <a:pt x="912253" y="563366"/>
                  </a:lnTo>
                  <a:lnTo>
                    <a:pt x="898664" y="526169"/>
                  </a:lnTo>
                  <a:lnTo>
                    <a:pt x="886735" y="485259"/>
                  </a:lnTo>
                  <a:lnTo>
                    <a:pt x="876271" y="440399"/>
                  </a:lnTo>
                  <a:lnTo>
                    <a:pt x="867069" y="391285"/>
                  </a:lnTo>
                  <a:lnTo>
                    <a:pt x="858965" y="337873"/>
                  </a:lnTo>
                  <a:lnTo>
                    <a:pt x="851737" y="279730"/>
                  </a:lnTo>
                  <a:lnTo>
                    <a:pt x="845202" y="216682"/>
                  </a:lnTo>
                  <a:lnTo>
                    <a:pt x="839165" y="148490"/>
                  </a:lnTo>
                  <a:lnTo>
                    <a:pt x="833434" y="74916"/>
                  </a:lnTo>
                  <a:lnTo>
                    <a:pt x="843423" y="74916"/>
                  </a:lnTo>
                  <a:lnTo>
                    <a:pt x="843929" y="81994"/>
                  </a:lnTo>
                  <a:lnTo>
                    <a:pt x="849585" y="153886"/>
                  </a:lnTo>
                  <a:lnTo>
                    <a:pt x="855547" y="220534"/>
                  </a:lnTo>
                  <a:lnTo>
                    <a:pt x="862000" y="282164"/>
                  </a:lnTo>
                  <a:lnTo>
                    <a:pt x="869128" y="339005"/>
                  </a:lnTo>
                  <a:lnTo>
                    <a:pt x="877127" y="391351"/>
                  </a:lnTo>
                  <a:lnTo>
                    <a:pt x="886146" y="439236"/>
                  </a:lnTo>
                  <a:lnTo>
                    <a:pt x="896406" y="483082"/>
                  </a:lnTo>
                  <a:lnTo>
                    <a:pt x="908079" y="523053"/>
                  </a:lnTo>
                  <a:lnTo>
                    <a:pt x="921350" y="559378"/>
                  </a:lnTo>
                  <a:lnTo>
                    <a:pt x="953420" y="622001"/>
                  </a:lnTo>
                  <a:lnTo>
                    <a:pt x="994094" y="672780"/>
                  </a:lnTo>
                  <a:lnTo>
                    <a:pt x="1044872" y="713453"/>
                  </a:lnTo>
                  <a:lnTo>
                    <a:pt x="1107496" y="745522"/>
                  </a:lnTo>
                  <a:lnTo>
                    <a:pt x="1143820" y="758792"/>
                  </a:lnTo>
                  <a:lnTo>
                    <a:pt x="1183791" y="770465"/>
                  </a:lnTo>
                  <a:lnTo>
                    <a:pt x="1227637" y="780725"/>
                  </a:lnTo>
                  <a:lnTo>
                    <a:pt x="1275586" y="789757"/>
                  </a:lnTo>
                  <a:lnTo>
                    <a:pt x="1327867" y="797744"/>
                  </a:lnTo>
                  <a:lnTo>
                    <a:pt x="1384709" y="804872"/>
                  </a:lnTo>
                  <a:lnTo>
                    <a:pt x="1446339" y="811325"/>
                  </a:lnTo>
                  <a:lnTo>
                    <a:pt x="1512986" y="817288"/>
                  </a:lnTo>
                  <a:lnTo>
                    <a:pt x="1584880" y="822945"/>
                  </a:lnTo>
                  <a:lnTo>
                    <a:pt x="1664851" y="828660"/>
                  </a:lnTo>
                  <a:lnTo>
                    <a:pt x="1666871" y="830823"/>
                  </a:lnTo>
                  <a:lnTo>
                    <a:pt x="1666874" y="836054"/>
                  </a:lnTo>
                  <a:lnTo>
                    <a:pt x="1664851" y="838221"/>
                  </a:lnTo>
                  <a:lnTo>
                    <a:pt x="1584880" y="843932"/>
                  </a:lnTo>
                  <a:lnTo>
                    <a:pt x="1512986" y="849588"/>
                  </a:lnTo>
                  <a:lnTo>
                    <a:pt x="1446339" y="855550"/>
                  </a:lnTo>
                  <a:lnTo>
                    <a:pt x="1384709" y="862003"/>
                  </a:lnTo>
                  <a:lnTo>
                    <a:pt x="1327867" y="869131"/>
                  </a:lnTo>
                  <a:lnTo>
                    <a:pt x="1275586" y="877118"/>
                  </a:lnTo>
                  <a:lnTo>
                    <a:pt x="1227637" y="886150"/>
                  </a:lnTo>
                  <a:lnTo>
                    <a:pt x="1183791" y="896410"/>
                  </a:lnTo>
                  <a:lnTo>
                    <a:pt x="1143820" y="908083"/>
                  </a:lnTo>
                  <a:lnTo>
                    <a:pt x="1107496" y="921353"/>
                  </a:lnTo>
                  <a:lnTo>
                    <a:pt x="1044872" y="953423"/>
                  </a:lnTo>
                  <a:lnTo>
                    <a:pt x="994094" y="994097"/>
                  </a:lnTo>
                  <a:lnTo>
                    <a:pt x="953420" y="1044876"/>
                  </a:lnTo>
                  <a:lnTo>
                    <a:pt x="921349" y="1107499"/>
                  </a:lnTo>
                  <a:lnTo>
                    <a:pt x="908079" y="1143823"/>
                  </a:lnTo>
                  <a:lnTo>
                    <a:pt x="896406" y="1183794"/>
                  </a:lnTo>
                  <a:lnTo>
                    <a:pt x="886146" y="1227640"/>
                  </a:lnTo>
                  <a:lnTo>
                    <a:pt x="877115" y="1275589"/>
                  </a:lnTo>
                  <a:lnTo>
                    <a:pt x="869128" y="1327870"/>
                  </a:lnTo>
                  <a:lnTo>
                    <a:pt x="862000" y="1384712"/>
                  </a:lnTo>
                  <a:lnTo>
                    <a:pt x="855547" y="1446342"/>
                  </a:lnTo>
                  <a:lnTo>
                    <a:pt x="849585" y="1512990"/>
                  </a:lnTo>
                  <a:lnTo>
                    <a:pt x="843929" y="1584883"/>
                  </a:lnTo>
                  <a:lnTo>
                    <a:pt x="843423" y="159195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874457" y="113841"/>
              <a:ext cx="1666875" cy="1666875"/>
            </a:xfrm>
            <a:custGeom>
              <a:avLst/>
              <a:gdLst/>
              <a:ahLst/>
              <a:cxnLst/>
              <a:rect l="l" t="t" r="r" b="b"/>
              <a:pathLst>
                <a:path w="1666875" h="1666875">
                  <a:moveTo>
                    <a:pt x="833437" y="1666874"/>
                  </a:moveTo>
                  <a:lnTo>
                    <a:pt x="825080" y="1598199"/>
                  </a:lnTo>
                  <a:lnTo>
                    <a:pt x="816677" y="1533776"/>
                  </a:lnTo>
                  <a:lnTo>
                    <a:pt x="808073" y="1473451"/>
                  </a:lnTo>
                  <a:lnTo>
                    <a:pt x="799111" y="1417068"/>
                  </a:lnTo>
                  <a:lnTo>
                    <a:pt x="789636" y="1364471"/>
                  </a:lnTo>
                  <a:lnTo>
                    <a:pt x="779493" y="1315505"/>
                  </a:lnTo>
                  <a:lnTo>
                    <a:pt x="768527" y="1270016"/>
                  </a:lnTo>
                  <a:lnTo>
                    <a:pt x="756581" y="1227846"/>
                  </a:lnTo>
                  <a:lnTo>
                    <a:pt x="743501" y="1188841"/>
                  </a:lnTo>
                  <a:lnTo>
                    <a:pt x="729132" y="1152846"/>
                  </a:lnTo>
                  <a:lnTo>
                    <a:pt x="695900" y="1089261"/>
                  </a:lnTo>
                  <a:lnTo>
                    <a:pt x="655644" y="1035848"/>
                  </a:lnTo>
                  <a:lnTo>
                    <a:pt x="607119" y="991364"/>
                  </a:lnTo>
                  <a:lnTo>
                    <a:pt x="549082" y="954563"/>
                  </a:lnTo>
                  <a:lnTo>
                    <a:pt x="480290" y="924204"/>
                  </a:lnTo>
                  <a:lnTo>
                    <a:pt x="441472" y="911051"/>
                  </a:lnTo>
                  <a:lnTo>
                    <a:pt x="399498" y="899042"/>
                  </a:lnTo>
                  <a:lnTo>
                    <a:pt x="354214" y="888021"/>
                  </a:lnTo>
                  <a:lnTo>
                    <a:pt x="305464" y="877833"/>
                  </a:lnTo>
                  <a:lnTo>
                    <a:pt x="253092" y="868323"/>
                  </a:lnTo>
                  <a:lnTo>
                    <a:pt x="196943" y="859334"/>
                  </a:lnTo>
                  <a:lnTo>
                    <a:pt x="136862" y="850713"/>
                  </a:lnTo>
                  <a:lnTo>
                    <a:pt x="72693" y="842302"/>
                  </a:lnTo>
                  <a:lnTo>
                    <a:pt x="0" y="833437"/>
                  </a:lnTo>
                  <a:lnTo>
                    <a:pt x="68815" y="825063"/>
                  </a:lnTo>
                  <a:lnTo>
                    <a:pt x="133360" y="816642"/>
                  </a:lnTo>
                  <a:lnTo>
                    <a:pt x="193790" y="808017"/>
                  </a:lnTo>
                  <a:lnTo>
                    <a:pt x="250263" y="799034"/>
                  </a:lnTo>
                  <a:lnTo>
                    <a:pt x="302935" y="789534"/>
                  </a:lnTo>
                  <a:lnTo>
                    <a:pt x="351962" y="779362"/>
                  </a:lnTo>
                  <a:lnTo>
                    <a:pt x="397501" y="768361"/>
                  </a:lnTo>
                  <a:lnTo>
                    <a:pt x="439708" y="756374"/>
                  </a:lnTo>
                  <a:lnTo>
                    <a:pt x="478740" y="743246"/>
                  </a:lnTo>
                  <a:lnTo>
                    <a:pt x="514752" y="728820"/>
                  </a:lnTo>
                  <a:lnTo>
                    <a:pt x="578346" y="695447"/>
                  </a:lnTo>
                  <a:lnTo>
                    <a:pt x="631741" y="655004"/>
                  </a:lnTo>
                  <a:lnTo>
                    <a:pt x="676189" y="606239"/>
                  </a:lnTo>
                  <a:lnTo>
                    <a:pt x="712940" y="547901"/>
                  </a:lnTo>
                  <a:lnTo>
                    <a:pt x="743248" y="478739"/>
                  </a:lnTo>
                  <a:lnTo>
                    <a:pt x="756376" y="439708"/>
                  </a:lnTo>
                  <a:lnTo>
                    <a:pt x="768362" y="397501"/>
                  </a:lnTo>
                  <a:lnTo>
                    <a:pt x="779363" y="351962"/>
                  </a:lnTo>
                  <a:lnTo>
                    <a:pt x="789535" y="302935"/>
                  </a:lnTo>
                  <a:lnTo>
                    <a:pt x="799035" y="250263"/>
                  </a:lnTo>
                  <a:lnTo>
                    <a:pt x="808018" y="193790"/>
                  </a:lnTo>
                  <a:lnTo>
                    <a:pt x="816642" y="133360"/>
                  </a:lnTo>
                  <a:lnTo>
                    <a:pt x="825063" y="68815"/>
                  </a:lnTo>
                  <a:lnTo>
                    <a:pt x="833437" y="0"/>
                  </a:lnTo>
                  <a:lnTo>
                    <a:pt x="841811" y="68815"/>
                  </a:lnTo>
                  <a:lnTo>
                    <a:pt x="850232" y="133360"/>
                  </a:lnTo>
                  <a:lnTo>
                    <a:pt x="858856" y="193790"/>
                  </a:lnTo>
                  <a:lnTo>
                    <a:pt x="867839" y="250263"/>
                  </a:lnTo>
                  <a:lnTo>
                    <a:pt x="877339" y="302935"/>
                  </a:lnTo>
                  <a:lnTo>
                    <a:pt x="887511" y="351962"/>
                  </a:lnTo>
                  <a:lnTo>
                    <a:pt x="898512" y="397501"/>
                  </a:lnTo>
                  <a:lnTo>
                    <a:pt x="910498" y="439708"/>
                  </a:lnTo>
                  <a:lnTo>
                    <a:pt x="923626" y="478739"/>
                  </a:lnTo>
                  <a:lnTo>
                    <a:pt x="938053" y="514752"/>
                  </a:lnTo>
                  <a:lnTo>
                    <a:pt x="971426" y="578345"/>
                  </a:lnTo>
                  <a:lnTo>
                    <a:pt x="1011869" y="631740"/>
                  </a:lnTo>
                  <a:lnTo>
                    <a:pt x="1060634" y="676187"/>
                  </a:lnTo>
                  <a:lnTo>
                    <a:pt x="1118972" y="712939"/>
                  </a:lnTo>
                  <a:lnTo>
                    <a:pt x="1188134" y="743246"/>
                  </a:lnTo>
                  <a:lnTo>
                    <a:pt x="1227166" y="756374"/>
                  </a:lnTo>
                  <a:lnTo>
                    <a:pt x="1269373" y="768361"/>
                  </a:lnTo>
                  <a:lnTo>
                    <a:pt x="1314911" y="779362"/>
                  </a:lnTo>
                  <a:lnTo>
                    <a:pt x="1363939" y="789534"/>
                  </a:lnTo>
                  <a:lnTo>
                    <a:pt x="1416611" y="799034"/>
                  </a:lnTo>
                  <a:lnTo>
                    <a:pt x="1473084" y="808017"/>
                  </a:lnTo>
                  <a:lnTo>
                    <a:pt x="1533514" y="816642"/>
                  </a:lnTo>
                  <a:lnTo>
                    <a:pt x="1598059" y="825063"/>
                  </a:lnTo>
                  <a:lnTo>
                    <a:pt x="1666874" y="833437"/>
                  </a:lnTo>
                  <a:lnTo>
                    <a:pt x="1598059" y="841811"/>
                  </a:lnTo>
                  <a:lnTo>
                    <a:pt x="1533514" y="850232"/>
                  </a:lnTo>
                  <a:lnTo>
                    <a:pt x="1473084" y="858856"/>
                  </a:lnTo>
                  <a:lnTo>
                    <a:pt x="1416611" y="867839"/>
                  </a:lnTo>
                  <a:lnTo>
                    <a:pt x="1363939" y="877339"/>
                  </a:lnTo>
                  <a:lnTo>
                    <a:pt x="1314911" y="887511"/>
                  </a:lnTo>
                  <a:lnTo>
                    <a:pt x="1269373" y="898512"/>
                  </a:lnTo>
                  <a:lnTo>
                    <a:pt x="1227166" y="910498"/>
                  </a:lnTo>
                  <a:lnTo>
                    <a:pt x="1188134" y="923626"/>
                  </a:lnTo>
                  <a:lnTo>
                    <a:pt x="1152122" y="938053"/>
                  </a:lnTo>
                  <a:lnTo>
                    <a:pt x="1088528" y="971426"/>
                  </a:lnTo>
                  <a:lnTo>
                    <a:pt x="1035133" y="1011869"/>
                  </a:lnTo>
                  <a:lnTo>
                    <a:pt x="990685" y="1060634"/>
                  </a:lnTo>
                  <a:lnTo>
                    <a:pt x="953934" y="1118972"/>
                  </a:lnTo>
                  <a:lnTo>
                    <a:pt x="923626" y="1188134"/>
                  </a:lnTo>
                  <a:lnTo>
                    <a:pt x="910498" y="1227166"/>
                  </a:lnTo>
                  <a:lnTo>
                    <a:pt x="898512" y="1269373"/>
                  </a:lnTo>
                  <a:lnTo>
                    <a:pt x="887511" y="1314911"/>
                  </a:lnTo>
                  <a:lnTo>
                    <a:pt x="877339" y="1363939"/>
                  </a:lnTo>
                  <a:lnTo>
                    <a:pt x="867839" y="1416611"/>
                  </a:lnTo>
                  <a:lnTo>
                    <a:pt x="858856" y="1473084"/>
                  </a:lnTo>
                  <a:lnTo>
                    <a:pt x="850232" y="1533514"/>
                  </a:lnTo>
                  <a:lnTo>
                    <a:pt x="841811" y="1598059"/>
                  </a:lnTo>
                  <a:lnTo>
                    <a:pt x="833437" y="1666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20390" y="3547379"/>
            <a:ext cx="1442656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https://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  <a:hlinkClick r:id="rId6"/>
              </a:rPr>
              <a:t>www.jagoanhosting.com/blog/pengertian-php/ </a:t>
            </a:r>
            <a:r>
              <a:rPr dirty="0" sz="2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https://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  <a:hlinkClick r:id="rId7"/>
              </a:rPr>
              <a:t>www.rajaputramedia.com/belajar-php/sejarah-php-dan-perkembangannya.php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0744" y="2131375"/>
              <a:ext cx="8236024" cy="6032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"/>
              <a:ext cx="8199269" cy="13961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1210" y="8237942"/>
              <a:ext cx="8726788" cy="20490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68682" y="1719698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79743" y="1631050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52897" y="7755464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63957" y="7666816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10481" y="2276661"/>
            <a:ext cx="2540635" cy="2142490"/>
          </a:xfrm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7670"/>
              </a:lnSpc>
              <a:spcBef>
                <a:spcPts val="1460"/>
              </a:spcBef>
            </a:pPr>
            <a:r>
              <a:rPr dirty="0" sz="7500" spc="-81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500" spc="-12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500" spc="-1660" b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095" b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710" b="0">
                <a:solidFill>
                  <a:srgbClr val="E31F1F"/>
                </a:solidFill>
                <a:latin typeface="Trebuchet MS"/>
                <a:cs typeface="Trebuchet MS"/>
              </a:rPr>
              <a:t>H</a:t>
            </a:r>
            <a:r>
              <a:rPr dirty="0" sz="7500" spc="-1355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100" b="0">
                <a:solidFill>
                  <a:srgbClr val="E31F1F"/>
                </a:solidFill>
                <a:latin typeface="Trebuchet MS"/>
                <a:cs typeface="Trebuchet MS"/>
              </a:rPr>
              <a:t> </a:t>
            </a:r>
            <a:r>
              <a:rPr dirty="0" sz="7500" spc="-965" b="0">
                <a:solidFill>
                  <a:srgbClr val="E31F1F"/>
                </a:solidFill>
                <a:latin typeface="Trebuchet MS"/>
                <a:cs typeface="Trebuchet MS"/>
              </a:rPr>
              <a:t>5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0481" y="5093963"/>
            <a:ext cx="5201285" cy="3616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Sejarah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tercatat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tahun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2004,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yaitu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ketika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5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diluncurkan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tepatnya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13 </a:t>
            </a:r>
            <a:r>
              <a:rPr dirty="0" sz="1600" spc="-55">
                <a:solidFill>
                  <a:srgbClr val="FFFFFF"/>
                </a:solidFill>
                <a:latin typeface="Microsoft Sans Serif"/>
                <a:cs typeface="Microsoft Sans Serif"/>
              </a:rPr>
              <a:t>Juli </a:t>
            </a:r>
            <a:r>
              <a:rPr dirty="0" sz="1600" spc="10">
                <a:solidFill>
                  <a:srgbClr val="FFFFFF"/>
                </a:solidFill>
                <a:latin typeface="Microsoft Sans Serif"/>
                <a:cs typeface="Microsoft Sans Serif"/>
              </a:rPr>
              <a:t>2004.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Perlu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kita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ketahui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bahwa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telah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mendukung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penuh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pemrograman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object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peningkatkan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perfroma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melalui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Zend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engine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2.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Beberapa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penambahan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di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antaranya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meliputi 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PDO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(PHP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Microsoft Sans Serif"/>
                <a:cs typeface="Microsoft Sans Serif"/>
              </a:rPr>
              <a:t>Objects) </a:t>
            </a: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untuk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pengaksesan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koneksi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database,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closures,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trait,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namespaces.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 marR="109855">
              <a:lnSpc>
                <a:spcPct val="113300"/>
              </a:lnSpc>
            </a:pP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5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memiliki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sejarah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cukup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panjang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sekitar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kurang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lebih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tahun,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hingga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Desember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2014,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ini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cukup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stabil,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akhir dari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5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adalah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5.6.3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0744" y="2131374"/>
              <a:ext cx="8236024" cy="6032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8199269" cy="13961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1205" y="8237940"/>
              <a:ext cx="8726793" cy="20490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68682" y="1719697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79743" y="1631049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52897" y="7755463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63957" y="7666815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10481" y="2276660"/>
            <a:ext cx="2540635" cy="2142490"/>
          </a:xfrm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7670"/>
              </a:lnSpc>
              <a:spcBef>
                <a:spcPts val="1460"/>
              </a:spcBef>
            </a:pPr>
            <a:r>
              <a:rPr dirty="0" sz="7500" spc="-81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500" spc="-12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500" spc="-1660" b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095" b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710" b="0">
                <a:solidFill>
                  <a:srgbClr val="E31F1F"/>
                </a:solidFill>
                <a:latin typeface="Trebuchet MS"/>
                <a:cs typeface="Trebuchet MS"/>
              </a:rPr>
              <a:t>H</a:t>
            </a:r>
            <a:r>
              <a:rPr dirty="0" sz="7500" spc="-1355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100" b="0">
                <a:solidFill>
                  <a:srgbClr val="E31F1F"/>
                </a:solidFill>
                <a:latin typeface="Trebuchet MS"/>
                <a:cs typeface="Trebuchet MS"/>
              </a:rPr>
              <a:t> </a:t>
            </a:r>
            <a:r>
              <a:rPr dirty="0" sz="7500" spc="-965" b="0">
                <a:solidFill>
                  <a:srgbClr val="E31F1F"/>
                </a:solidFill>
                <a:latin typeface="Trebuchet MS"/>
                <a:cs typeface="Trebuchet MS"/>
              </a:rPr>
              <a:t>6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0481" y="5093962"/>
            <a:ext cx="5200015" cy="3616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Sejarah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perkembangan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selanjutnya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ialah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bersamaan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dengan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Microsoft Sans Serif"/>
                <a:cs typeface="Microsoft Sans Serif"/>
              </a:rPr>
              <a:t>5,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yaitu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tahun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2005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dengan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selanjutnya,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yaitu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6.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Namun, fokus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pengembangan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6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hanya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dalam keperluan </a:t>
            </a: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untuk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mendukung </a:t>
            </a:r>
            <a:r>
              <a:rPr dirty="0" sz="1600" spc="-5" i="1">
                <a:solidFill>
                  <a:srgbClr val="FFFFFF"/>
                </a:solidFill>
                <a:latin typeface="Trebuchet MS"/>
                <a:cs typeface="Trebuchet MS"/>
              </a:rPr>
              <a:t>Unicode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agar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bisa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mendukung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berbagai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jenis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karakter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bahasa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non-latin.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 marR="107950">
              <a:lnSpc>
                <a:spcPct val="113300"/>
              </a:lnSpc>
            </a:pP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Kemudian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karena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beberapa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Microsoft Sans Serif"/>
                <a:cs typeface="Microsoft Sans Serif"/>
              </a:rPr>
              <a:t>alasan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seperti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kurangnya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programmer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performa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tidak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memuaskan,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 akhirnya pengembangan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6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dihentikan,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di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sini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 catatan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sejarah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6 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selesai.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Selanjutnya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fitur-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fitur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ada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versi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dimasukkan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ke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dalam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5.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0744" y="2131374"/>
              <a:ext cx="8236024" cy="6032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8199286" cy="13961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1217" y="8237942"/>
              <a:ext cx="8726781" cy="20490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68682" y="1719697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79743" y="1631052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52897" y="7755469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63957" y="7666817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10481" y="2276663"/>
            <a:ext cx="2540635" cy="2142490"/>
          </a:xfrm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7670"/>
              </a:lnSpc>
              <a:spcBef>
                <a:spcPts val="1460"/>
              </a:spcBef>
            </a:pPr>
            <a:r>
              <a:rPr dirty="0" sz="7500" spc="-81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500" spc="-12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500" spc="-1660" b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095" b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710" b="0">
                <a:solidFill>
                  <a:srgbClr val="E31F1F"/>
                </a:solidFill>
                <a:latin typeface="Trebuchet MS"/>
                <a:cs typeface="Trebuchet MS"/>
              </a:rPr>
              <a:t>H</a:t>
            </a:r>
            <a:r>
              <a:rPr dirty="0" sz="7500" spc="-1355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100" b="0">
                <a:solidFill>
                  <a:srgbClr val="E31F1F"/>
                </a:solidFill>
                <a:latin typeface="Trebuchet MS"/>
                <a:cs typeface="Trebuchet MS"/>
              </a:rPr>
              <a:t> </a:t>
            </a:r>
            <a:r>
              <a:rPr dirty="0" sz="7500" spc="-965" b="0">
                <a:solidFill>
                  <a:srgbClr val="E31F1F"/>
                </a:solidFill>
                <a:latin typeface="Trebuchet MS"/>
                <a:cs typeface="Trebuchet MS"/>
              </a:rPr>
              <a:t>7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0481" y="5093965"/>
            <a:ext cx="6203315" cy="416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195">
              <a:lnSpc>
                <a:spcPct val="113300"/>
              </a:lnSpc>
              <a:spcBef>
                <a:spcPts val="100"/>
              </a:spcBef>
            </a:pP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Sejarah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perkembangan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tercatat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tanggal 3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Desember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2015,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yaitu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dengan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resmi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dirilisnya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7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dengan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 peningkatan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performa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beberapa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fitur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pengganti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cukup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signifikan.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Karena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telah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menggunakan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Zend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Engine </a:t>
            </a:r>
            <a:r>
              <a:rPr dirty="0" sz="1600" spc="-20">
                <a:solidFill>
                  <a:srgbClr val="FFFFFF"/>
                </a:solidFill>
                <a:latin typeface="Microsoft Sans Serif"/>
                <a:cs typeface="Microsoft Sans Serif"/>
              </a:rPr>
              <a:t>3,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7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diklaim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berjalan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2 kali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lebih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cepat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daripada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5.6.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Fitur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baru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disematkan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pada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7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di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antaranya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adalah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combined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comparison atau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dikenal dengan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spaceship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operator 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"&lt;==&gt;",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anonymous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classes,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dukungan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lebih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stabil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Microsoft Sans Serif"/>
                <a:cs typeface="Microsoft Sans Serif"/>
              </a:rPr>
              <a:t>untuk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server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64-bit.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ct val="113300"/>
              </a:lnSpc>
            </a:pP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Beberapa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fitur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sudah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usang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seperti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"deprecated"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juga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resmi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dihapus,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ini dapat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dijadikan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sebagai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catatan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tambahan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114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1600" spc="-11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00" spc="-2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600" spc="15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nu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dirty="0" sz="1600" spc="-4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1600" spc="-10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600" spc="-2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600" spc="-10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600" spc="12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dirty="0" sz="1600" spc="-11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&gt; 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tag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&lt;script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language=php&gt;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&lt;/script&gt;,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kedua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cara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ini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sudah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tidak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bisa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digunakan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lagi.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0744" y="2131374"/>
              <a:ext cx="8236024" cy="6032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8199269" cy="13961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1205" y="8237940"/>
              <a:ext cx="8726793" cy="20490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68682" y="1719697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79743" y="1631049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52897" y="7755463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3856" y="904875"/>
                  </a:moveTo>
                  <a:lnTo>
                    <a:pt x="451018" y="904875"/>
                  </a:lnTo>
                  <a:lnTo>
                    <a:pt x="449844" y="903776"/>
                  </a:lnTo>
                  <a:lnTo>
                    <a:pt x="444449" y="830821"/>
                  </a:lnTo>
                  <a:lnTo>
                    <a:pt x="438721" y="768094"/>
                  </a:lnTo>
                  <a:lnTo>
                    <a:pt x="432024" y="713519"/>
                  </a:lnTo>
                  <a:lnTo>
                    <a:pt x="423821" y="666431"/>
                  </a:lnTo>
                  <a:lnTo>
                    <a:pt x="413577" y="626165"/>
                  </a:lnTo>
                  <a:lnTo>
                    <a:pt x="384813" y="563439"/>
                  </a:lnTo>
                  <a:lnTo>
                    <a:pt x="341433" y="520059"/>
                  </a:lnTo>
                  <a:lnTo>
                    <a:pt x="278707" y="491296"/>
                  </a:lnTo>
                  <a:lnTo>
                    <a:pt x="238441" y="481051"/>
                  </a:lnTo>
                  <a:lnTo>
                    <a:pt x="191353" y="472848"/>
                  </a:lnTo>
                  <a:lnTo>
                    <a:pt x="136778" y="466151"/>
                  </a:lnTo>
                  <a:lnTo>
                    <a:pt x="74052" y="460424"/>
                  </a:lnTo>
                  <a:lnTo>
                    <a:pt x="1098" y="455032"/>
                  </a:lnTo>
                  <a:lnTo>
                    <a:pt x="1" y="453858"/>
                  </a:lnTo>
                  <a:lnTo>
                    <a:pt x="0" y="451018"/>
                  </a:lnTo>
                  <a:lnTo>
                    <a:pt x="1098" y="449844"/>
                  </a:lnTo>
                  <a:lnTo>
                    <a:pt x="74053" y="444449"/>
                  </a:lnTo>
                  <a:lnTo>
                    <a:pt x="136779" y="438721"/>
                  </a:lnTo>
                  <a:lnTo>
                    <a:pt x="191354" y="432024"/>
                  </a:lnTo>
                  <a:lnTo>
                    <a:pt x="238442" y="423821"/>
                  </a:lnTo>
                  <a:lnTo>
                    <a:pt x="278709" y="413577"/>
                  </a:lnTo>
                  <a:lnTo>
                    <a:pt x="341435" y="384813"/>
                  </a:lnTo>
                  <a:lnTo>
                    <a:pt x="384815" y="341433"/>
                  </a:lnTo>
                  <a:lnTo>
                    <a:pt x="413577" y="278707"/>
                  </a:lnTo>
                  <a:lnTo>
                    <a:pt x="423822" y="238441"/>
                  </a:lnTo>
                  <a:lnTo>
                    <a:pt x="432025" y="191353"/>
                  </a:lnTo>
                  <a:lnTo>
                    <a:pt x="438722" y="136778"/>
                  </a:lnTo>
                  <a:lnTo>
                    <a:pt x="444450" y="74052"/>
                  </a:lnTo>
                  <a:lnTo>
                    <a:pt x="449844" y="1098"/>
                  </a:lnTo>
                  <a:lnTo>
                    <a:pt x="451018" y="0"/>
                  </a:lnTo>
                  <a:lnTo>
                    <a:pt x="453856" y="0"/>
                  </a:lnTo>
                  <a:lnTo>
                    <a:pt x="455032" y="1098"/>
                  </a:lnTo>
                  <a:lnTo>
                    <a:pt x="457956" y="40668"/>
                  </a:lnTo>
                  <a:lnTo>
                    <a:pt x="452435" y="40668"/>
                  </a:lnTo>
                  <a:lnTo>
                    <a:pt x="446529" y="112513"/>
                  </a:lnTo>
                  <a:lnTo>
                    <a:pt x="439741" y="174663"/>
                  </a:lnTo>
                  <a:lnTo>
                    <a:pt x="431398" y="227949"/>
                  </a:lnTo>
                  <a:lnTo>
                    <a:pt x="420828" y="273200"/>
                  </a:lnTo>
                  <a:lnTo>
                    <a:pt x="407360" y="311245"/>
                  </a:lnTo>
                  <a:lnTo>
                    <a:pt x="369038" y="369040"/>
                  </a:lnTo>
                  <a:lnTo>
                    <a:pt x="311244" y="407362"/>
                  </a:lnTo>
                  <a:lnTo>
                    <a:pt x="273198" y="420830"/>
                  </a:lnTo>
                  <a:lnTo>
                    <a:pt x="227947" y="431400"/>
                  </a:lnTo>
                  <a:lnTo>
                    <a:pt x="174661" y="439743"/>
                  </a:lnTo>
                  <a:lnTo>
                    <a:pt x="112510" y="446531"/>
                  </a:lnTo>
                  <a:lnTo>
                    <a:pt x="40666" y="452437"/>
                  </a:lnTo>
                  <a:lnTo>
                    <a:pt x="112511" y="458343"/>
                  </a:lnTo>
                  <a:lnTo>
                    <a:pt x="174662" y="465132"/>
                  </a:lnTo>
                  <a:lnTo>
                    <a:pt x="227947" y="473475"/>
                  </a:lnTo>
                  <a:lnTo>
                    <a:pt x="273198" y="484044"/>
                  </a:lnTo>
                  <a:lnTo>
                    <a:pt x="311244" y="497512"/>
                  </a:lnTo>
                  <a:lnTo>
                    <a:pt x="369038" y="535834"/>
                  </a:lnTo>
                  <a:lnTo>
                    <a:pt x="407360" y="593630"/>
                  </a:lnTo>
                  <a:lnTo>
                    <a:pt x="420828" y="631676"/>
                  </a:lnTo>
                  <a:lnTo>
                    <a:pt x="431398" y="676927"/>
                  </a:lnTo>
                  <a:lnTo>
                    <a:pt x="439741" y="730212"/>
                  </a:lnTo>
                  <a:lnTo>
                    <a:pt x="446529" y="792362"/>
                  </a:lnTo>
                  <a:lnTo>
                    <a:pt x="452435" y="864206"/>
                  </a:lnTo>
                  <a:lnTo>
                    <a:pt x="457957" y="864206"/>
                  </a:lnTo>
                  <a:lnTo>
                    <a:pt x="455032" y="903776"/>
                  </a:lnTo>
                  <a:lnTo>
                    <a:pt x="453856" y="904875"/>
                  </a:lnTo>
                  <a:close/>
                </a:path>
                <a:path w="904875" h="904875">
                  <a:moveTo>
                    <a:pt x="457957" y="864206"/>
                  </a:moveTo>
                  <a:lnTo>
                    <a:pt x="452435" y="864206"/>
                  </a:lnTo>
                  <a:lnTo>
                    <a:pt x="458341" y="792361"/>
                  </a:lnTo>
                  <a:lnTo>
                    <a:pt x="465130" y="730211"/>
                  </a:lnTo>
                  <a:lnTo>
                    <a:pt x="473473" y="676925"/>
                  </a:lnTo>
                  <a:lnTo>
                    <a:pt x="484042" y="631674"/>
                  </a:lnTo>
                  <a:lnTo>
                    <a:pt x="497510" y="593629"/>
                  </a:lnTo>
                  <a:lnTo>
                    <a:pt x="535832" y="535834"/>
                  </a:lnTo>
                  <a:lnTo>
                    <a:pt x="593628" y="497512"/>
                  </a:lnTo>
                  <a:lnTo>
                    <a:pt x="631674" y="484044"/>
                  </a:lnTo>
                  <a:lnTo>
                    <a:pt x="676925" y="473474"/>
                  </a:lnTo>
                  <a:lnTo>
                    <a:pt x="730211" y="465132"/>
                  </a:lnTo>
                  <a:lnTo>
                    <a:pt x="792361" y="458343"/>
                  </a:lnTo>
                  <a:lnTo>
                    <a:pt x="864204" y="452437"/>
                  </a:lnTo>
                  <a:lnTo>
                    <a:pt x="792359" y="446531"/>
                  </a:lnTo>
                  <a:lnTo>
                    <a:pt x="730209" y="439742"/>
                  </a:lnTo>
                  <a:lnTo>
                    <a:pt x="676923" y="431400"/>
                  </a:lnTo>
                  <a:lnTo>
                    <a:pt x="631672" y="420830"/>
                  </a:lnTo>
                  <a:lnTo>
                    <a:pt x="593627" y="407362"/>
                  </a:lnTo>
                  <a:lnTo>
                    <a:pt x="535832" y="369040"/>
                  </a:lnTo>
                  <a:lnTo>
                    <a:pt x="497510" y="311245"/>
                  </a:lnTo>
                  <a:lnTo>
                    <a:pt x="484042" y="273199"/>
                  </a:lnTo>
                  <a:lnTo>
                    <a:pt x="473473" y="227948"/>
                  </a:lnTo>
                  <a:lnTo>
                    <a:pt x="465130" y="174663"/>
                  </a:lnTo>
                  <a:lnTo>
                    <a:pt x="458341" y="112513"/>
                  </a:lnTo>
                  <a:lnTo>
                    <a:pt x="452435" y="40668"/>
                  </a:lnTo>
                  <a:lnTo>
                    <a:pt x="457956" y="40668"/>
                  </a:lnTo>
                  <a:lnTo>
                    <a:pt x="460424" y="74053"/>
                  </a:lnTo>
                  <a:lnTo>
                    <a:pt x="466151" y="136779"/>
                  </a:lnTo>
                  <a:lnTo>
                    <a:pt x="472848" y="191354"/>
                  </a:lnTo>
                  <a:lnTo>
                    <a:pt x="481051" y="238442"/>
                  </a:lnTo>
                  <a:lnTo>
                    <a:pt x="491296" y="278709"/>
                  </a:lnTo>
                  <a:lnTo>
                    <a:pt x="520059" y="341435"/>
                  </a:lnTo>
                  <a:lnTo>
                    <a:pt x="563439" y="384815"/>
                  </a:lnTo>
                  <a:lnTo>
                    <a:pt x="626165" y="413577"/>
                  </a:lnTo>
                  <a:lnTo>
                    <a:pt x="666431" y="423822"/>
                  </a:lnTo>
                  <a:lnTo>
                    <a:pt x="713519" y="432025"/>
                  </a:lnTo>
                  <a:lnTo>
                    <a:pt x="768094" y="438722"/>
                  </a:lnTo>
                  <a:lnTo>
                    <a:pt x="830821" y="444450"/>
                  </a:lnTo>
                  <a:lnTo>
                    <a:pt x="903776" y="449844"/>
                  </a:lnTo>
                  <a:lnTo>
                    <a:pt x="904873" y="451018"/>
                  </a:lnTo>
                  <a:lnTo>
                    <a:pt x="904875" y="453858"/>
                  </a:lnTo>
                  <a:lnTo>
                    <a:pt x="903776" y="455034"/>
                  </a:lnTo>
                  <a:lnTo>
                    <a:pt x="830821" y="460425"/>
                  </a:lnTo>
                  <a:lnTo>
                    <a:pt x="768094" y="466153"/>
                  </a:lnTo>
                  <a:lnTo>
                    <a:pt x="713519" y="472850"/>
                  </a:lnTo>
                  <a:lnTo>
                    <a:pt x="666431" y="481053"/>
                  </a:lnTo>
                  <a:lnTo>
                    <a:pt x="626165" y="491297"/>
                  </a:lnTo>
                  <a:lnTo>
                    <a:pt x="563439" y="520061"/>
                  </a:lnTo>
                  <a:lnTo>
                    <a:pt x="520059" y="563441"/>
                  </a:lnTo>
                  <a:lnTo>
                    <a:pt x="491296" y="626167"/>
                  </a:lnTo>
                  <a:lnTo>
                    <a:pt x="481051" y="666433"/>
                  </a:lnTo>
                  <a:lnTo>
                    <a:pt x="472848" y="713521"/>
                  </a:lnTo>
                  <a:lnTo>
                    <a:pt x="466151" y="768096"/>
                  </a:lnTo>
                  <a:lnTo>
                    <a:pt x="460424" y="830822"/>
                  </a:lnTo>
                  <a:lnTo>
                    <a:pt x="457957" y="8642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63957" y="7666815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452437" y="904874"/>
                  </a:moveTo>
                  <a:lnTo>
                    <a:pt x="444200" y="839006"/>
                  </a:lnTo>
                  <a:lnTo>
                    <a:pt x="435655" y="780498"/>
                  </a:lnTo>
                  <a:lnTo>
                    <a:pt x="426300" y="728846"/>
                  </a:lnTo>
                  <a:lnTo>
                    <a:pt x="415632" y="683548"/>
                  </a:lnTo>
                  <a:lnTo>
                    <a:pt x="403149" y="644103"/>
                  </a:lnTo>
                  <a:lnTo>
                    <a:pt x="370726" y="580757"/>
                  </a:lnTo>
                  <a:lnTo>
                    <a:pt x="325014" y="534789"/>
                  </a:lnTo>
                  <a:lnTo>
                    <a:pt x="261991" y="502179"/>
                  </a:lnTo>
                  <a:lnTo>
                    <a:pt x="222732" y="489627"/>
                  </a:lnTo>
                  <a:lnTo>
                    <a:pt x="177638" y="478907"/>
                  </a:lnTo>
                  <a:lnTo>
                    <a:pt x="126207" y="469517"/>
                  </a:lnTo>
                  <a:lnTo>
                    <a:pt x="67936" y="460953"/>
                  </a:lnTo>
                  <a:lnTo>
                    <a:pt x="0" y="452437"/>
                  </a:lnTo>
                  <a:lnTo>
                    <a:pt x="65998" y="444183"/>
                  </a:lnTo>
                  <a:lnTo>
                    <a:pt x="124607" y="435618"/>
                  </a:lnTo>
                  <a:lnTo>
                    <a:pt x="176333" y="426238"/>
                  </a:lnTo>
                  <a:lnTo>
                    <a:pt x="221681" y="415537"/>
                  </a:lnTo>
                  <a:lnTo>
                    <a:pt x="261156" y="403008"/>
                  </a:lnTo>
                  <a:lnTo>
                    <a:pt x="324513" y="370448"/>
                  </a:lnTo>
                  <a:lnTo>
                    <a:pt x="370449" y="324513"/>
                  </a:lnTo>
                  <a:lnTo>
                    <a:pt x="403009" y="261156"/>
                  </a:lnTo>
                  <a:lnTo>
                    <a:pt x="415537" y="221680"/>
                  </a:lnTo>
                  <a:lnTo>
                    <a:pt x="426239" y="176333"/>
                  </a:lnTo>
                  <a:lnTo>
                    <a:pt x="435619" y="124607"/>
                  </a:lnTo>
                  <a:lnTo>
                    <a:pt x="444183" y="65998"/>
                  </a:lnTo>
                  <a:lnTo>
                    <a:pt x="452437" y="0"/>
                  </a:lnTo>
                  <a:lnTo>
                    <a:pt x="460691" y="65998"/>
                  </a:lnTo>
                  <a:lnTo>
                    <a:pt x="469255" y="124607"/>
                  </a:lnTo>
                  <a:lnTo>
                    <a:pt x="478635" y="176333"/>
                  </a:lnTo>
                  <a:lnTo>
                    <a:pt x="489337" y="221680"/>
                  </a:lnTo>
                  <a:lnTo>
                    <a:pt x="501865" y="261156"/>
                  </a:lnTo>
                  <a:lnTo>
                    <a:pt x="534425" y="324513"/>
                  </a:lnTo>
                  <a:lnTo>
                    <a:pt x="580361" y="370448"/>
                  </a:lnTo>
                  <a:lnTo>
                    <a:pt x="643718" y="403008"/>
                  </a:lnTo>
                  <a:lnTo>
                    <a:pt x="683193" y="415537"/>
                  </a:lnTo>
                  <a:lnTo>
                    <a:pt x="728541" y="426238"/>
                  </a:lnTo>
                  <a:lnTo>
                    <a:pt x="780267" y="435618"/>
                  </a:lnTo>
                  <a:lnTo>
                    <a:pt x="838876" y="444183"/>
                  </a:lnTo>
                  <a:lnTo>
                    <a:pt x="904874" y="452437"/>
                  </a:lnTo>
                  <a:lnTo>
                    <a:pt x="838876" y="460691"/>
                  </a:lnTo>
                  <a:lnTo>
                    <a:pt x="780267" y="469255"/>
                  </a:lnTo>
                  <a:lnTo>
                    <a:pt x="728541" y="478635"/>
                  </a:lnTo>
                  <a:lnTo>
                    <a:pt x="683193" y="489337"/>
                  </a:lnTo>
                  <a:lnTo>
                    <a:pt x="643718" y="501865"/>
                  </a:lnTo>
                  <a:lnTo>
                    <a:pt x="580361" y="534425"/>
                  </a:lnTo>
                  <a:lnTo>
                    <a:pt x="534425" y="580361"/>
                  </a:lnTo>
                  <a:lnTo>
                    <a:pt x="501865" y="643718"/>
                  </a:lnTo>
                  <a:lnTo>
                    <a:pt x="489337" y="683193"/>
                  </a:lnTo>
                  <a:lnTo>
                    <a:pt x="478635" y="728541"/>
                  </a:lnTo>
                  <a:lnTo>
                    <a:pt x="469255" y="780267"/>
                  </a:lnTo>
                  <a:lnTo>
                    <a:pt x="460691" y="838876"/>
                  </a:lnTo>
                  <a:lnTo>
                    <a:pt x="452437" y="904874"/>
                  </a:lnTo>
                  <a:close/>
                </a:path>
              </a:pathLst>
            </a:custGeom>
            <a:solidFill>
              <a:srgbClr val="E31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10481" y="2276657"/>
            <a:ext cx="2540635" cy="2142490"/>
          </a:xfrm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7670"/>
              </a:lnSpc>
              <a:spcBef>
                <a:spcPts val="1460"/>
              </a:spcBef>
            </a:pPr>
            <a:r>
              <a:rPr dirty="0" sz="7500" spc="-810" b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500" spc="-1265" b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500" spc="-1660" b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360" b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500" spc="-138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500" spc="-1095" b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dirty="0" sz="7500" spc="-1360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710" b="0">
                <a:solidFill>
                  <a:srgbClr val="E31F1F"/>
                </a:solidFill>
                <a:latin typeface="Trebuchet MS"/>
                <a:cs typeface="Trebuchet MS"/>
              </a:rPr>
              <a:t>H</a:t>
            </a:r>
            <a:r>
              <a:rPr dirty="0" sz="7500" spc="-1355" b="0">
                <a:solidFill>
                  <a:srgbClr val="E31F1F"/>
                </a:solidFill>
                <a:latin typeface="Trebuchet MS"/>
                <a:cs typeface="Trebuchet MS"/>
              </a:rPr>
              <a:t>P</a:t>
            </a:r>
            <a:r>
              <a:rPr dirty="0" sz="7500" spc="-1100" b="0">
                <a:solidFill>
                  <a:srgbClr val="E31F1F"/>
                </a:solidFill>
                <a:latin typeface="Trebuchet MS"/>
                <a:cs typeface="Trebuchet MS"/>
              </a:rPr>
              <a:t> </a:t>
            </a:r>
            <a:r>
              <a:rPr dirty="0" sz="7500" spc="-965" b="0">
                <a:solidFill>
                  <a:srgbClr val="E31F1F"/>
                </a:solidFill>
                <a:latin typeface="Trebuchet MS"/>
                <a:cs typeface="Trebuchet MS"/>
              </a:rPr>
              <a:t>7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0481" y="5093965"/>
            <a:ext cx="6303010" cy="3063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Modul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mysql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extension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juga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dihapus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karena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sudah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diganti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dengan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mysqli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extension.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Penghapusan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modul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mysql extension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ini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sring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menjadi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masalah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karena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banyak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kode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program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atau </a:t>
            </a:r>
            <a:r>
              <a:rPr dirty="0" sz="1600" spc="75">
                <a:solidFill>
                  <a:srgbClr val="FFFFFF"/>
                </a:solidFill>
                <a:latin typeface="Microsoft Sans Serif"/>
                <a:cs typeface="Microsoft Sans Serif"/>
              </a:rPr>
              <a:t>buku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lama</a:t>
            </a:r>
            <a:r>
              <a:rPr dirty="0" sz="16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masih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menggunakannya.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 marR="139065">
              <a:lnSpc>
                <a:spcPct val="113300"/>
              </a:lnSpc>
            </a:pPr>
            <a:r>
              <a:rPr dirty="0" sz="1600" spc="35">
                <a:solidFill>
                  <a:srgbClr val="FFFFFF"/>
                </a:solidFill>
                <a:latin typeface="Microsoft Sans Serif"/>
                <a:cs typeface="Microsoft Sans Serif"/>
              </a:rPr>
              <a:t>Dalam catatan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sejarah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perkembangannya, </a:t>
            </a:r>
            <a:r>
              <a:rPr dirty="0" sz="1600" spc="65">
                <a:solidFill>
                  <a:srgbClr val="FFFFFF"/>
                </a:solidFill>
                <a:latin typeface="Microsoft Sans Serif"/>
                <a:cs typeface="Microsoft Sans Serif"/>
              </a:rPr>
              <a:t>perlu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diketahui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bahwa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kemudian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 i="1">
                <a:solidFill>
                  <a:srgbClr val="FFFFFF"/>
                </a:solidFill>
                <a:latin typeface="Trebuchet MS"/>
                <a:cs typeface="Trebuchet MS"/>
              </a:rPr>
              <a:t>core</a:t>
            </a:r>
            <a:r>
              <a:rPr dirty="0" sz="16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 i="1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dirty="0" sz="16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Microsoft Sans Serif"/>
                <a:cs typeface="Microsoft Sans Serif"/>
              </a:rPr>
              <a:t>berasal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dari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proyek </a:t>
            </a:r>
            <a:r>
              <a:rPr dirty="0" sz="1600" spc="-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eksperimen </a:t>
            </a:r>
            <a:r>
              <a:rPr dirty="0" sz="1600" spc="-50">
                <a:solidFill>
                  <a:srgbClr val="FFFFFF"/>
                </a:solidFill>
                <a:latin typeface="Microsoft Sans Serif"/>
                <a:cs typeface="Microsoft Sans Serif"/>
              </a:rPr>
              <a:t>PHPNG </a:t>
            </a:r>
            <a:r>
              <a:rPr dirty="0" sz="1600" spc="5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dirty="0" sz="1600" spc="5" i="1">
                <a:solidFill>
                  <a:srgbClr val="FFFFFF"/>
                </a:solidFill>
                <a:latin typeface="Trebuchet MS"/>
                <a:cs typeface="Trebuchet MS"/>
              </a:rPr>
              <a:t>PHP </a:t>
            </a:r>
            <a:r>
              <a:rPr dirty="0" sz="1600" spc="-45" i="1">
                <a:solidFill>
                  <a:srgbClr val="FFFFFF"/>
                </a:solidFill>
                <a:latin typeface="Trebuchet MS"/>
                <a:cs typeface="Trebuchet MS"/>
              </a:rPr>
              <a:t>Next </a:t>
            </a:r>
            <a:r>
              <a:rPr dirty="0" sz="1600" spc="-35" i="1">
                <a:solidFill>
                  <a:srgbClr val="FFFFFF"/>
                </a:solidFill>
                <a:latin typeface="Trebuchet MS"/>
                <a:cs typeface="Trebuchet MS"/>
              </a:rPr>
              <a:t>Generation</a:t>
            </a:r>
            <a:r>
              <a:rPr dirty="0" sz="1600" spc="-35">
                <a:solidFill>
                  <a:srgbClr val="FFFFFF"/>
                </a:solidFill>
                <a:latin typeface="Microsoft Sans Serif"/>
                <a:cs typeface="Microsoft Sans Serif"/>
              </a:rPr>
              <a:t>),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yang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dikembangkan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Microsoft Sans Serif"/>
                <a:cs typeface="Microsoft Sans Serif"/>
              </a:rPr>
              <a:t>Dmitry 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Stogov,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Xinchen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Hui,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dan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Nikita </a:t>
            </a:r>
            <a:r>
              <a:rPr dirty="0" sz="1600" spc="15">
                <a:solidFill>
                  <a:srgbClr val="FFFFFF"/>
                </a:solidFill>
                <a:latin typeface="Microsoft Sans Serif"/>
                <a:cs typeface="Microsoft Sans Serif"/>
              </a:rPr>
              <a:t>Popov.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Proyek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ini 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menggunakan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pendekatan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modern </a:t>
            </a:r>
            <a:r>
              <a:rPr dirty="0" sz="1600" spc="20">
                <a:solidFill>
                  <a:srgbClr val="FFFFFF"/>
                </a:solidFill>
                <a:latin typeface="Microsoft Sans Serif"/>
                <a:cs typeface="Microsoft Sans Serif"/>
              </a:rPr>
              <a:t>agar </a:t>
            </a:r>
            <a:r>
              <a:rPr dirty="0" sz="1600" spc="-65">
                <a:solidFill>
                  <a:srgbClr val="FFFFFF"/>
                </a:solidFill>
                <a:latin typeface="Microsoft Sans Serif"/>
                <a:cs typeface="Microsoft Sans Serif"/>
              </a:rPr>
              <a:t>PHP </a:t>
            </a:r>
            <a:r>
              <a:rPr dirty="0" sz="1600" spc="40">
                <a:solidFill>
                  <a:srgbClr val="FFFFFF"/>
                </a:solidFill>
                <a:latin typeface="Microsoft Sans Serif"/>
                <a:cs typeface="Microsoft Sans Serif"/>
              </a:rPr>
              <a:t>diproses dengan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lebih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Microsoft Sans Serif"/>
                <a:cs typeface="Microsoft Sans Serif"/>
              </a:rPr>
              <a:t>cepat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seperti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memakai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Microsoft Sans Serif"/>
                <a:cs typeface="Microsoft Sans Serif"/>
              </a:rPr>
              <a:t>teknik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65" i="1">
                <a:solidFill>
                  <a:srgbClr val="FFFFFF"/>
                </a:solidFill>
                <a:latin typeface="Trebuchet MS"/>
                <a:cs typeface="Trebuchet MS"/>
              </a:rPr>
              <a:t>just-in-time </a:t>
            </a:r>
            <a:r>
              <a:rPr dirty="0" sz="1600" spc="-120">
                <a:solidFill>
                  <a:srgbClr val="FFFFFF"/>
                </a:solidFill>
                <a:latin typeface="Microsoft Sans Serif"/>
                <a:cs typeface="Microsoft Sans Serif"/>
              </a:rPr>
              <a:t>(JIT)</a:t>
            </a:r>
            <a:r>
              <a:rPr dirty="0" sz="16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compiler.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02720" y="8791582"/>
            <a:ext cx="3935095" cy="1495425"/>
          </a:xfrm>
          <a:custGeom>
            <a:avLst/>
            <a:gdLst/>
            <a:ahLst/>
            <a:cxnLst/>
            <a:rect l="l" t="t" r="r" b="b"/>
            <a:pathLst>
              <a:path w="3935094" h="1495425">
                <a:moveTo>
                  <a:pt x="3934651" y="1495417"/>
                </a:moveTo>
                <a:lnTo>
                  <a:pt x="100869" y="1495417"/>
                </a:lnTo>
                <a:lnTo>
                  <a:pt x="0" y="329104"/>
                </a:lnTo>
                <a:lnTo>
                  <a:pt x="3805319" y="0"/>
                </a:lnTo>
                <a:lnTo>
                  <a:pt x="3934651" y="149541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144088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8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30297" y="9016168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8" y="1270831"/>
                </a:moveTo>
                <a:lnTo>
                  <a:pt x="0" y="292993"/>
                </a:lnTo>
                <a:lnTo>
                  <a:pt x="3387778" y="0"/>
                </a:lnTo>
                <a:lnTo>
                  <a:pt x="3497686" y="1270831"/>
                </a:lnTo>
                <a:lnTo>
                  <a:pt x="3391239" y="1270831"/>
                </a:lnTo>
                <a:lnTo>
                  <a:pt x="3291259" y="114795"/>
                </a:lnTo>
                <a:lnTo>
                  <a:pt x="117043" y="389318"/>
                </a:lnTo>
                <a:lnTo>
                  <a:pt x="193281" y="1270831"/>
                </a:lnTo>
                <a:lnTo>
                  <a:pt x="84568" y="1270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357037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30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39332" y="6181766"/>
            <a:ext cx="1849120" cy="3140075"/>
          </a:xfrm>
          <a:custGeom>
            <a:avLst/>
            <a:gdLst/>
            <a:ahLst/>
            <a:cxnLst/>
            <a:rect l="l" t="t" r="r" b="b"/>
            <a:pathLst>
              <a:path w="1849119" h="3140075">
                <a:moveTo>
                  <a:pt x="1848667" y="3002014"/>
                </a:moveTo>
                <a:lnTo>
                  <a:pt x="257703" y="3139609"/>
                </a:lnTo>
                <a:lnTo>
                  <a:pt x="0" y="159882"/>
                </a:lnTo>
                <a:lnTo>
                  <a:pt x="1848667" y="0"/>
                </a:lnTo>
                <a:lnTo>
                  <a:pt x="1848667" y="300201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4109" y="8871728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71"/>
                </a:moveTo>
                <a:lnTo>
                  <a:pt x="216766" y="0"/>
                </a:lnTo>
                <a:lnTo>
                  <a:pt x="3173141" y="452805"/>
                </a:lnTo>
                <a:lnTo>
                  <a:pt x="3025727" y="1415271"/>
                </a:lnTo>
                <a:lnTo>
                  <a:pt x="0" y="141527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14748" y="6344839"/>
            <a:ext cx="1673860" cy="2802255"/>
          </a:xfrm>
          <a:custGeom>
            <a:avLst/>
            <a:gdLst/>
            <a:ahLst/>
            <a:cxnLst/>
            <a:rect l="l" t="t" r="r" b="b"/>
            <a:pathLst>
              <a:path w="1673859" h="2802254">
                <a:moveTo>
                  <a:pt x="229798" y="2801793"/>
                </a:moveTo>
                <a:lnTo>
                  <a:pt x="0" y="144711"/>
                </a:lnTo>
                <a:lnTo>
                  <a:pt x="1673250" y="0"/>
                </a:lnTo>
                <a:lnTo>
                  <a:pt x="1673250" y="83488"/>
                </a:lnTo>
                <a:lnTo>
                  <a:pt x="91798" y="220260"/>
                </a:lnTo>
                <a:lnTo>
                  <a:pt x="314430" y="2794473"/>
                </a:lnTo>
                <a:lnTo>
                  <a:pt x="229798" y="2801793"/>
                </a:lnTo>
                <a:close/>
              </a:path>
              <a:path w="1673859" h="2802254">
                <a:moveTo>
                  <a:pt x="314430" y="2794473"/>
                </a:moveTo>
                <a:lnTo>
                  <a:pt x="307111" y="2709842"/>
                </a:lnTo>
                <a:lnTo>
                  <a:pt x="1673250" y="2591690"/>
                </a:lnTo>
                <a:lnTo>
                  <a:pt x="1673250" y="2676955"/>
                </a:lnTo>
                <a:lnTo>
                  <a:pt x="314430" y="279447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7420" y="9056316"/>
            <a:ext cx="2825115" cy="1231265"/>
          </a:xfrm>
          <a:custGeom>
            <a:avLst/>
            <a:gdLst/>
            <a:ahLst/>
            <a:cxnLst/>
            <a:rect l="l" t="t" r="r" b="b"/>
            <a:pathLst>
              <a:path w="2825115" h="1231265">
                <a:moveTo>
                  <a:pt x="175633" y="83968"/>
                </a:moveTo>
                <a:lnTo>
                  <a:pt x="259602" y="96829"/>
                </a:lnTo>
                <a:lnTo>
                  <a:pt x="85938" y="1230682"/>
                </a:lnTo>
                <a:lnTo>
                  <a:pt x="0" y="1230682"/>
                </a:lnTo>
                <a:lnTo>
                  <a:pt x="175633" y="83968"/>
                </a:lnTo>
                <a:close/>
              </a:path>
              <a:path w="2825115" h="1231265">
                <a:moveTo>
                  <a:pt x="188494" y="0"/>
                </a:moveTo>
                <a:lnTo>
                  <a:pt x="2824752" y="403775"/>
                </a:lnTo>
                <a:lnTo>
                  <a:pt x="2698100" y="1230682"/>
                </a:lnTo>
                <a:lnTo>
                  <a:pt x="2613953" y="1230682"/>
                </a:lnTo>
                <a:lnTo>
                  <a:pt x="2729672" y="475151"/>
                </a:lnTo>
                <a:lnTo>
                  <a:pt x="175633" y="83968"/>
                </a:lnTo>
                <a:lnTo>
                  <a:pt x="188494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971428" y="7404034"/>
            <a:ext cx="2317115" cy="2883535"/>
          </a:xfrm>
          <a:custGeom>
            <a:avLst/>
            <a:gdLst/>
            <a:ahLst/>
            <a:cxnLst/>
            <a:rect l="l" t="t" r="r" b="b"/>
            <a:pathLst>
              <a:path w="2317115" h="2883534">
                <a:moveTo>
                  <a:pt x="2316570" y="2882964"/>
                </a:moveTo>
                <a:lnTo>
                  <a:pt x="232007" y="2882964"/>
                </a:lnTo>
                <a:lnTo>
                  <a:pt x="0" y="200349"/>
                </a:lnTo>
                <a:lnTo>
                  <a:pt x="2316570" y="0"/>
                </a:lnTo>
                <a:lnTo>
                  <a:pt x="2316570" y="2882964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8159736"/>
            <a:ext cx="2691130" cy="2127885"/>
          </a:xfrm>
          <a:custGeom>
            <a:avLst/>
            <a:gdLst/>
            <a:ahLst/>
            <a:cxnLst/>
            <a:rect l="l" t="t" r="r" b="b"/>
            <a:pathLst>
              <a:path w="2691130" h="2127884">
                <a:moveTo>
                  <a:pt x="0" y="0"/>
                </a:moveTo>
                <a:lnTo>
                  <a:pt x="2690665" y="412109"/>
                </a:lnTo>
                <a:lnTo>
                  <a:pt x="2427967" y="2127263"/>
                </a:lnTo>
                <a:lnTo>
                  <a:pt x="0" y="21272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019513" y="7448615"/>
            <a:ext cx="2268855" cy="2838450"/>
          </a:xfrm>
          <a:custGeom>
            <a:avLst/>
            <a:gdLst/>
            <a:ahLst/>
            <a:cxnLst/>
            <a:rect l="l" t="t" r="r" b="b"/>
            <a:pathLst>
              <a:path w="2268855" h="2838450">
                <a:moveTo>
                  <a:pt x="2268485" y="2838384"/>
                </a:moveTo>
                <a:lnTo>
                  <a:pt x="228511" y="2838384"/>
                </a:lnTo>
                <a:lnTo>
                  <a:pt x="0" y="196191"/>
                </a:lnTo>
                <a:lnTo>
                  <a:pt x="2268485" y="0"/>
                </a:lnTo>
                <a:lnTo>
                  <a:pt x="2268485" y="283838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8204674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8" y="2082325"/>
                </a:lnTo>
                <a:lnTo>
                  <a:pt x="0" y="2082325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213957" y="7626445"/>
            <a:ext cx="2074545" cy="2660650"/>
          </a:xfrm>
          <a:custGeom>
            <a:avLst/>
            <a:gdLst/>
            <a:ahLst/>
            <a:cxnLst/>
            <a:rect l="l" t="t" r="r" b="b"/>
            <a:pathLst>
              <a:path w="2074544" h="2660650">
                <a:moveTo>
                  <a:pt x="214585" y="2660554"/>
                </a:moveTo>
                <a:lnTo>
                  <a:pt x="0" y="179374"/>
                </a:lnTo>
                <a:lnTo>
                  <a:pt x="2074041" y="0"/>
                </a:lnTo>
                <a:lnTo>
                  <a:pt x="2074041" y="90942"/>
                </a:lnTo>
                <a:lnTo>
                  <a:pt x="99994" y="261669"/>
                </a:lnTo>
                <a:lnTo>
                  <a:pt x="307463" y="2660554"/>
                </a:lnTo>
                <a:lnTo>
                  <a:pt x="214585" y="2660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8386619"/>
            <a:ext cx="2437765" cy="1900555"/>
          </a:xfrm>
          <a:custGeom>
            <a:avLst/>
            <a:gdLst/>
            <a:ahLst/>
            <a:cxnLst/>
            <a:rect l="l" t="t" r="r" b="b"/>
            <a:pathLst>
              <a:path w="2437765" h="1900554">
                <a:moveTo>
                  <a:pt x="0" y="0"/>
                </a:moveTo>
                <a:lnTo>
                  <a:pt x="2437650" y="373356"/>
                </a:lnTo>
                <a:lnTo>
                  <a:pt x="2203767" y="1900379"/>
                </a:lnTo>
                <a:lnTo>
                  <a:pt x="2112106" y="1900379"/>
                </a:lnTo>
                <a:lnTo>
                  <a:pt x="2334081" y="451105"/>
                </a:lnTo>
                <a:lnTo>
                  <a:pt x="0" y="93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09863" y="0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3"/>
                </a:moveTo>
                <a:lnTo>
                  <a:pt x="1970030" y="551013"/>
                </a:lnTo>
                <a:lnTo>
                  <a:pt x="1571311" y="1555"/>
                </a:lnTo>
                <a:lnTo>
                  <a:pt x="1572436" y="0"/>
                </a:lnTo>
                <a:lnTo>
                  <a:pt x="0" y="0"/>
                </a:lnTo>
                <a:lnTo>
                  <a:pt x="0" y="8808"/>
                </a:lnTo>
                <a:lnTo>
                  <a:pt x="1555000" y="8808"/>
                </a:lnTo>
                <a:lnTo>
                  <a:pt x="1949105" y="551013"/>
                </a:lnTo>
                <a:close/>
              </a:path>
              <a:path w="5078730" h="925194">
                <a:moveTo>
                  <a:pt x="4108608" y="924573"/>
                </a:moveTo>
                <a:lnTo>
                  <a:pt x="5078135" y="924573"/>
                </a:lnTo>
                <a:lnTo>
                  <a:pt x="5078135" y="908252"/>
                </a:lnTo>
                <a:lnTo>
                  <a:pt x="4115858" y="908252"/>
                </a:lnTo>
                <a:lnTo>
                  <a:pt x="3751575" y="560080"/>
                </a:lnTo>
                <a:lnTo>
                  <a:pt x="4115858" y="211909"/>
                </a:lnTo>
                <a:lnTo>
                  <a:pt x="5078135" y="211909"/>
                </a:lnTo>
                <a:lnTo>
                  <a:pt x="5078135" y="193775"/>
                </a:lnTo>
                <a:lnTo>
                  <a:pt x="4108608" y="193775"/>
                </a:lnTo>
                <a:lnTo>
                  <a:pt x="3737076" y="551013"/>
                </a:lnTo>
                <a:lnTo>
                  <a:pt x="1949105" y="551013"/>
                </a:lnTo>
                <a:lnTo>
                  <a:pt x="1960968" y="567334"/>
                </a:lnTo>
                <a:lnTo>
                  <a:pt x="3737076" y="567334"/>
                </a:lnTo>
                <a:lnTo>
                  <a:pt x="4108608" y="924573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5078095" cy="925194"/>
          </a:xfrm>
          <a:custGeom>
            <a:avLst/>
            <a:gdLst/>
            <a:ahLst/>
            <a:cxnLst/>
            <a:rect l="l" t="t" r="r" b="b"/>
            <a:pathLst>
              <a:path w="5078095" h="925194">
                <a:moveTo>
                  <a:pt x="3128972" y="551013"/>
                </a:moveTo>
                <a:lnTo>
                  <a:pt x="3108047" y="551013"/>
                </a:lnTo>
                <a:lnTo>
                  <a:pt x="3506765" y="1555"/>
                </a:lnTo>
                <a:lnTo>
                  <a:pt x="3505641" y="0"/>
                </a:lnTo>
                <a:lnTo>
                  <a:pt x="5078077" y="0"/>
                </a:lnTo>
                <a:lnTo>
                  <a:pt x="5078077" y="8808"/>
                </a:lnTo>
                <a:lnTo>
                  <a:pt x="3523077" y="8808"/>
                </a:lnTo>
                <a:lnTo>
                  <a:pt x="3128972" y="551013"/>
                </a:lnTo>
                <a:close/>
              </a:path>
              <a:path w="5078095" h="925194">
                <a:moveTo>
                  <a:pt x="969469" y="924573"/>
                </a:moveTo>
                <a:lnTo>
                  <a:pt x="0" y="924573"/>
                </a:lnTo>
                <a:lnTo>
                  <a:pt x="0" y="908252"/>
                </a:lnTo>
                <a:lnTo>
                  <a:pt x="962219" y="908252"/>
                </a:lnTo>
                <a:lnTo>
                  <a:pt x="1326502" y="560080"/>
                </a:lnTo>
                <a:lnTo>
                  <a:pt x="962219" y="211909"/>
                </a:lnTo>
                <a:lnTo>
                  <a:pt x="0" y="211909"/>
                </a:lnTo>
                <a:lnTo>
                  <a:pt x="0" y="193775"/>
                </a:lnTo>
                <a:lnTo>
                  <a:pt x="969469" y="193775"/>
                </a:lnTo>
                <a:lnTo>
                  <a:pt x="1341001" y="551013"/>
                </a:lnTo>
                <a:lnTo>
                  <a:pt x="3128972" y="551013"/>
                </a:lnTo>
                <a:lnTo>
                  <a:pt x="3117109" y="567334"/>
                </a:lnTo>
                <a:lnTo>
                  <a:pt x="1341001" y="567334"/>
                </a:lnTo>
                <a:lnTo>
                  <a:pt x="969469" y="924573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22882" y="1102943"/>
            <a:ext cx="15038705" cy="1828800"/>
          </a:xfrm>
          <a:custGeom>
            <a:avLst/>
            <a:gdLst/>
            <a:ahLst/>
            <a:cxnLst/>
            <a:rect l="l" t="t" r="r" b="b"/>
            <a:pathLst>
              <a:path w="15038705" h="1828800">
                <a:moveTo>
                  <a:pt x="15038629" y="914400"/>
                </a:moveTo>
                <a:lnTo>
                  <a:pt x="15037372" y="865835"/>
                </a:lnTo>
                <a:lnTo>
                  <a:pt x="15033600" y="817930"/>
                </a:lnTo>
                <a:lnTo>
                  <a:pt x="15027415" y="770750"/>
                </a:lnTo>
                <a:lnTo>
                  <a:pt x="15018855" y="724357"/>
                </a:lnTo>
                <a:lnTo>
                  <a:pt x="15007997" y="678815"/>
                </a:lnTo>
                <a:lnTo>
                  <a:pt x="14994903" y="634187"/>
                </a:lnTo>
                <a:lnTo>
                  <a:pt x="14979625" y="590537"/>
                </a:lnTo>
                <a:lnTo>
                  <a:pt x="14962239" y="547916"/>
                </a:lnTo>
                <a:lnTo>
                  <a:pt x="14942795" y="506412"/>
                </a:lnTo>
                <a:lnTo>
                  <a:pt x="14921370" y="466064"/>
                </a:lnTo>
                <a:lnTo>
                  <a:pt x="14898015" y="426948"/>
                </a:lnTo>
                <a:lnTo>
                  <a:pt x="14872805" y="389115"/>
                </a:lnTo>
                <a:lnTo>
                  <a:pt x="14845792" y="352653"/>
                </a:lnTo>
                <a:lnTo>
                  <a:pt x="14817039" y="317601"/>
                </a:lnTo>
                <a:lnTo>
                  <a:pt x="14786623" y="284022"/>
                </a:lnTo>
                <a:lnTo>
                  <a:pt x="14754606" y="252006"/>
                </a:lnTo>
                <a:lnTo>
                  <a:pt x="14721027" y="221589"/>
                </a:lnTo>
                <a:lnTo>
                  <a:pt x="14685988" y="192836"/>
                </a:lnTo>
                <a:lnTo>
                  <a:pt x="14649514" y="165836"/>
                </a:lnTo>
                <a:lnTo>
                  <a:pt x="14611693" y="140614"/>
                </a:lnTo>
                <a:lnTo>
                  <a:pt x="14572564" y="117271"/>
                </a:lnTo>
                <a:lnTo>
                  <a:pt x="14532229" y="95834"/>
                </a:lnTo>
                <a:lnTo>
                  <a:pt x="14490713" y="76403"/>
                </a:lnTo>
                <a:lnTo>
                  <a:pt x="14448092" y="59004"/>
                </a:lnTo>
                <a:lnTo>
                  <a:pt x="14404442" y="43726"/>
                </a:lnTo>
                <a:lnTo>
                  <a:pt x="14359814" y="30632"/>
                </a:lnTo>
                <a:lnTo>
                  <a:pt x="14314272" y="19773"/>
                </a:lnTo>
                <a:lnTo>
                  <a:pt x="14267879" y="11214"/>
                </a:lnTo>
                <a:lnTo>
                  <a:pt x="14226413" y="5778"/>
                </a:lnTo>
                <a:lnTo>
                  <a:pt x="14226413" y="0"/>
                </a:lnTo>
                <a:lnTo>
                  <a:pt x="14124229" y="0"/>
                </a:lnTo>
                <a:lnTo>
                  <a:pt x="914400" y="0"/>
                </a:lnTo>
                <a:lnTo>
                  <a:pt x="815225" y="0"/>
                </a:lnTo>
                <a:lnTo>
                  <a:pt x="815225" y="5384"/>
                </a:lnTo>
                <a:lnTo>
                  <a:pt x="770750" y="11214"/>
                </a:lnTo>
                <a:lnTo>
                  <a:pt x="724357" y="19773"/>
                </a:lnTo>
                <a:lnTo>
                  <a:pt x="678815" y="30632"/>
                </a:lnTo>
                <a:lnTo>
                  <a:pt x="634187" y="43726"/>
                </a:lnTo>
                <a:lnTo>
                  <a:pt x="590537" y="59004"/>
                </a:lnTo>
                <a:lnTo>
                  <a:pt x="547916" y="76403"/>
                </a:lnTo>
                <a:lnTo>
                  <a:pt x="506412" y="95834"/>
                </a:lnTo>
                <a:lnTo>
                  <a:pt x="466064" y="117271"/>
                </a:lnTo>
                <a:lnTo>
                  <a:pt x="426948" y="140614"/>
                </a:lnTo>
                <a:lnTo>
                  <a:pt x="389115" y="165836"/>
                </a:lnTo>
                <a:lnTo>
                  <a:pt x="352653" y="192836"/>
                </a:lnTo>
                <a:lnTo>
                  <a:pt x="317601" y="221589"/>
                </a:lnTo>
                <a:lnTo>
                  <a:pt x="284035" y="252006"/>
                </a:lnTo>
                <a:lnTo>
                  <a:pt x="252006" y="284022"/>
                </a:lnTo>
                <a:lnTo>
                  <a:pt x="221589" y="317601"/>
                </a:lnTo>
                <a:lnTo>
                  <a:pt x="192849" y="352653"/>
                </a:lnTo>
                <a:lnTo>
                  <a:pt x="165836" y="389115"/>
                </a:lnTo>
                <a:lnTo>
                  <a:pt x="140627" y="426948"/>
                </a:lnTo>
                <a:lnTo>
                  <a:pt x="117271" y="466064"/>
                </a:lnTo>
                <a:lnTo>
                  <a:pt x="95846" y="506412"/>
                </a:lnTo>
                <a:lnTo>
                  <a:pt x="76403" y="547916"/>
                </a:lnTo>
                <a:lnTo>
                  <a:pt x="59004" y="590537"/>
                </a:lnTo>
                <a:lnTo>
                  <a:pt x="43738" y="634187"/>
                </a:lnTo>
                <a:lnTo>
                  <a:pt x="30632" y="678815"/>
                </a:lnTo>
                <a:lnTo>
                  <a:pt x="19773" y="724357"/>
                </a:lnTo>
                <a:lnTo>
                  <a:pt x="11214" y="770750"/>
                </a:lnTo>
                <a:lnTo>
                  <a:pt x="5029" y="817930"/>
                </a:lnTo>
                <a:lnTo>
                  <a:pt x="1270" y="865835"/>
                </a:lnTo>
                <a:lnTo>
                  <a:pt x="0" y="914400"/>
                </a:lnTo>
                <a:lnTo>
                  <a:pt x="1270" y="962964"/>
                </a:lnTo>
                <a:lnTo>
                  <a:pt x="5029" y="1010869"/>
                </a:lnTo>
                <a:lnTo>
                  <a:pt x="11214" y="1058037"/>
                </a:lnTo>
                <a:lnTo>
                  <a:pt x="19773" y="1104430"/>
                </a:lnTo>
                <a:lnTo>
                  <a:pt x="30632" y="1149972"/>
                </a:lnTo>
                <a:lnTo>
                  <a:pt x="43738" y="1194612"/>
                </a:lnTo>
                <a:lnTo>
                  <a:pt x="59004" y="1238262"/>
                </a:lnTo>
                <a:lnTo>
                  <a:pt x="76403" y="1280871"/>
                </a:lnTo>
                <a:lnTo>
                  <a:pt x="95846" y="1322387"/>
                </a:lnTo>
                <a:lnTo>
                  <a:pt x="117271" y="1362735"/>
                </a:lnTo>
                <a:lnTo>
                  <a:pt x="140627" y="1401851"/>
                </a:lnTo>
                <a:lnTo>
                  <a:pt x="165836" y="1439672"/>
                </a:lnTo>
                <a:lnTo>
                  <a:pt x="192849" y="1476146"/>
                </a:lnTo>
                <a:lnTo>
                  <a:pt x="221589" y="1511198"/>
                </a:lnTo>
                <a:lnTo>
                  <a:pt x="252006" y="1544764"/>
                </a:lnTo>
                <a:lnTo>
                  <a:pt x="284035" y="1576793"/>
                </a:lnTo>
                <a:lnTo>
                  <a:pt x="317601" y="1607210"/>
                </a:lnTo>
                <a:lnTo>
                  <a:pt x="352653" y="1635950"/>
                </a:lnTo>
                <a:lnTo>
                  <a:pt x="389115" y="1662963"/>
                </a:lnTo>
                <a:lnTo>
                  <a:pt x="426948" y="1688172"/>
                </a:lnTo>
                <a:lnTo>
                  <a:pt x="466064" y="1711528"/>
                </a:lnTo>
                <a:lnTo>
                  <a:pt x="506412" y="1732953"/>
                </a:lnTo>
                <a:lnTo>
                  <a:pt x="547916" y="1752396"/>
                </a:lnTo>
                <a:lnTo>
                  <a:pt x="590537" y="1769783"/>
                </a:lnTo>
                <a:lnTo>
                  <a:pt x="634187" y="1785061"/>
                </a:lnTo>
                <a:lnTo>
                  <a:pt x="678815" y="1798167"/>
                </a:lnTo>
                <a:lnTo>
                  <a:pt x="724357" y="1809026"/>
                </a:lnTo>
                <a:lnTo>
                  <a:pt x="770750" y="1817585"/>
                </a:lnTo>
                <a:lnTo>
                  <a:pt x="815225" y="1823427"/>
                </a:lnTo>
                <a:lnTo>
                  <a:pt x="815225" y="1828800"/>
                </a:lnTo>
                <a:lnTo>
                  <a:pt x="914400" y="1828800"/>
                </a:lnTo>
                <a:lnTo>
                  <a:pt x="14124229" y="1828800"/>
                </a:lnTo>
                <a:lnTo>
                  <a:pt x="14226413" y="1828800"/>
                </a:lnTo>
                <a:lnTo>
                  <a:pt x="14226413" y="1823034"/>
                </a:lnTo>
                <a:lnTo>
                  <a:pt x="14267879" y="1817585"/>
                </a:lnTo>
                <a:lnTo>
                  <a:pt x="14314272" y="1809026"/>
                </a:lnTo>
                <a:lnTo>
                  <a:pt x="14359814" y="1798167"/>
                </a:lnTo>
                <a:lnTo>
                  <a:pt x="14404442" y="1785061"/>
                </a:lnTo>
                <a:lnTo>
                  <a:pt x="14448092" y="1769783"/>
                </a:lnTo>
                <a:lnTo>
                  <a:pt x="14490713" y="1752396"/>
                </a:lnTo>
                <a:lnTo>
                  <a:pt x="14532229" y="1732953"/>
                </a:lnTo>
                <a:lnTo>
                  <a:pt x="14572564" y="1711528"/>
                </a:lnTo>
                <a:lnTo>
                  <a:pt x="14611693" y="1688172"/>
                </a:lnTo>
                <a:lnTo>
                  <a:pt x="14649514" y="1662963"/>
                </a:lnTo>
                <a:lnTo>
                  <a:pt x="14685988" y="1635950"/>
                </a:lnTo>
                <a:lnTo>
                  <a:pt x="14721027" y="1607210"/>
                </a:lnTo>
                <a:lnTo>
                  <a:pt x="14754606" y="1576793"/>
                </a:lnTo>
                <a:lnTo>
                  <a:pt x="14786623" y="1544764"/>
                </a:lnTo>
                <a:lnTo>
                  <a:pt x="14817039" y="1511198"/>
                </a:lnTo>
                <a:lnTo>
                  <a:pt x="14845792" y="1476146"/>
                </a:lnTo>
                <a:lnTo>
                  <a:pt x="14872805" y="1439672"/>
                </a:lnTo>
                <a:lnTo>
                  <a:pt x="14898015" y="1401851"/>
                </a:lnTo>
                <a:lnTo>
                  <a:pt x="14921370" y="1362735"/>
                </a:lnTo>
                <a:lnTo>
                  <a:pt x="14942795" y="1322387"/>
                </a:lnTo>
                <a:lnTo>
                  <a:pt x="14962239" y="1280871"/>
                </a:lnTo>
                <a:lnTo>
                  <a:pt x="14979625" y="1238262"/>
                </a:lnTo>
                <a:lnTo>
                  <a:pt x="14994903" y="1194612"/>
                </a:lnTo>
                <a:lnTo>
                  <a:pt x="15007997" y="1149972"/>
                </a:lnTo>
                <a:lnTo>
                  <a:pt x="15018855" y="1104430"/>
                </a:lnTo>
                <a:lnTo>
                  <a:pt x="15027415" y="1058037"/>
                </a:lnTo>
                <a:lnTo>
                  <a:pt x="15033600" y="1010869"/>
                </a:lnTo>
                <a:lnTo>
                  <a:pt x="15037372" y="962964"/>
                </a:lnTo>
                <a:lnTo>
                  <a:pt x="15038629" y="9144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569583" y="1263477"/>
            <a:ext cx="914908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195">
                <a:solidFill>
                  <a:srgbClr val="FFB000"/>
                </a:solidFill>
              </a:rPr>
              <a:t>P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409">
                <a:solidFill>
                  <a:srgbClr val="FFB000"/>
                </a:solidFill>
              </a:rPr>
              <a:t>n</a:t>
            </a:r>
            <a:r>
              <a:rPr dirty="0" sz="9000" spc="455">
                <a:solidFill>
                  <a:srgbClr val="FFB000"/>
                </a:solidFill>
              </a:rPr>
              <a:t>g</a:t>
            </a:r>
            <a:r>
              <a:rPr dirty="0" sz="9000" spc="200">
                <a:solidFill>
                  <a:srgbClr val="FFB000"/>
                </a:solidFill>
              </a:rPr>
              <a:t>e</a:t>
            </a:r>
            <a:r>
              <a:rPr dirty="0" sz="9000" spc="120">
                <a:solidFill>
                  <a:srgbClr val="FFB000"/>
                </a:solidFill>
              </a:rPr>
              <a:t>r</a:t>
            </a:r>
            <a:r>
              <a:rPr dirty="0" sz="9000" spc="45">
                <a:solidFill>
                  <a:srgbClr val="FFB000"/>
                </a:solidFill>
              </a:rPr>
              <a:t>t</a:t>
            </a:r>
            <a:r>
              <a:rPr dirty="0" sz="9000" spc="55">
                <a:solidFill>
                  <a:srgbClr val="FFB000"/>
                </a:solidFill>
              </a:rPr>
              <a:t>i</a:t>
            </a:r>
            <a:r>
              <a:rPr dirty="0" sz="9000" spc="730">
                <a:solidFill>
                  <a:srgbClr val="FFB000"/>
                </a:solidFill>
              </a:rPr>
              <a:t>a</a:t>
            </a:r>
            <a:r>
              <a:rPr dirty="0" sz="9000" spc="409">
                <a:solidFill>
                  <a:srgbClr val="FFB000"/>
                </a:solidFill>
              </a:rPr>
              <a:t>n</a:t>
            </a:r>
            <a:r>
              <a:rPr dirty="0" sz="9000" spc="-919">
                <a:solidFill>
                  <a:srgbClr val="FFB000"/>
                </a:solidFill>
              </a:rPr>
              <a:t> </a:t>
            </a:r>
            <a:r>
              <a:rPr dirty="0" sz="9000" spc="-195">
                <a:solidFill>
                  <a:srgbClr val="FFB000"/>
                </a:solidFill>
              </a:rPr>
              <a:t>P</a:t>
            </a:r>
            <a:r>
              <a:rPr dirty="0" sz="9000" spc="-195">
                <a:solidFill>
                  <a:srgbClr val="FFB000"/>
                </a:solidFill>
              </a:rPr>
              <a:t>H</a:t>
            </a:r>
            <a:r>
              <a:rPr dirty="0" sz="9000" spc="-195">
                <a:solidFill>
                  <a:srgbClr val="FFB000"/>
                </a:solidFill>
              </a:rPr>
              <a:t>P</a:t>
            </a:r>
            <a:endParaRPr sz="9000"/>
          </a:p>
        </p:txBody>
      </p:sp>
      <p:sp>
        <p:nvSpPr>
          <p:cNvPr id="20" name="object 20"/>
          <p:cNvSpPr txBox="1"/>
          <p:nvPr/>
        </p:nvSpPr>
        <p:spPr>
          <a:xfrm>
            <a:off x="2849428" y="3722604"/>
            <a:ext cx="12605385" cy="2730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99"/>
              </a:lnSpc>
              <a:spcBef>
                <a:spcPts val="95"/>
              </a:spcBef>
            </a:pPr>
            <a:r>
              <a:rPr dirty="0" sz="3800" spc="140">
                <a:latin typeface="Microsoft Sans Serif"/>
                <a:cs typeface="Microsoft Sans Serif"/>
              </a:rPr>
              <a:t>Hypertext</a:t>
            </a:r>
            <a:r>
              <a:rPr dirty="0" sz="3800" spc="145">
                <a:latin typeface="Microsoft Sans Serif"/>
                <a:cs typeface="Microsoft Sans Serif"/>
              </a:rPr>
              <a:t> </a:t>
            </a:r>
            <a:r>
              <a:rPr dirty="0" sz="3800" spc="80">
                <a:latin typeface="Microsoft Sans Serif"/>
                <a:cs typeface="Microsoft Sans Serif"/>
              </a:rPr>
              <a:t>Preprocessor</a:t>
            </a:r>
            <a:r>
              <a:rPr dirty="0" sz="3800" spc="85">
                <a:latin typeface="Microsoft Sans Serif"/>
                <a:cs typeface="Microsoft Sans Serif"/>
              </a:rPr>
              <a:t> </a:t>
            </a:r>
            <a:r>
              <a:rPr dirty="0" sz="3800" spc="-145">
                <a:latin typeface="Microsoft Sans Serif"/>
                <a:cs typeface="Microsoft Sans Serif"/>
              </a:rPr>
              <a:t>(PHP)</a:t>
            </a:r>
            <a:r>
              <a:rPr dirty="0" sz="3800" spc="-140">
                <a:latin typeface="Microsoft Sans Serif"/>
                <a:cs typeface="Microsoft Sans Serif"/>
              </a:rPr>
              <a:t> </a:t>
            </a:r>
            <a:r>
              <a:rPr dirty="0" sz="3800" spc="85">
                <a:latin typeface="Microsoft Sans Serif"/>
                <a:cs typeface="Microsoft Sans Serif"/>
              </a:rPr>
              <a:t>adalah</a:t>
            </a:r>
            <a:r>
              <a:rPr dirty="0" sz="3800" spc="90">
                <a:latin typeface="Microsoft Sans Serif"/>
                <a:cs typeface="Microsoft Sans Serif"/>
              </a:rPr>
              <a:t> </a:t>
            </a:r>
            <a:r>
              <a:rPr dirty="0" sz="3800" spc="125">
                <a:latin typeface="Microsoft Sans Serif"/>
                <a:cs typeface="Microsoft Sans Serif"/>
              </a:rPr>
              <a:t>suatu</a:t>
            </a:r>
            <a:r>
              <a:rPr dirty="0" sz="3800" spc="130">
                <a:latin typeface="Microsoft Sans Serif"/>
                <a:cs typeface="Microsoft Sans Serif"/>
              </a:rPr>
              <a:t> </a:t>
            </a:r>
            <a:r>
              <a:rPr dirty="0" sz="3800" spc="55">
                <a:latin typeface="Microsoft Sans Serif"/>
                <a:cs typeface="Microsoft Sans Serif"/>
              </a:rPr>
              <a:t>bahasa 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160">
                <a:latin typeface="Microsoft Sans Serif"/>
                <a:cs typeface="Microsoft Sans Serif"/>
              </a:rPr>
              <a:t>pemerograman </a:t>
            </a:r>
            <a:r>
              <a:rPr dirty="0" sz="3800" spc="50">
                <a:latin typeface="Microsoft Sans Serif"/>
                <a:cs typeface="Microsoft Sans Serif"/>
              </a:rPr>
              <a:t>yang </a:t>
            </a:r>
            <a:r>
              <a:rPr dirty="0" sz="3800" spc="114">
                <a:latin typeface="Microsoft Sans Serif"/>
                <a:cs typeface="Microsoft Sans Serif"/>
              </a:rPr>
              <a:t>digunakan </a:t>
            </a:r>
            <a:r>
              <a:rPr dirty="0" sz="3800" spc="204">
                <a:latin typeface="Microsoft Sans Serif"/>
                <a:cs typeface="Microsoft Sans Serif"/>
              </a:rPr>
              <a:t>untuk </a:t>
            </a:r>
            <a:r>
              <a:rPr dirty="0" sz="3800" spc="210">
                <a:latin typeface="Microsoft Sans Serif"/>
                <a:cs typeface="Microsoft Sans Serif"/>
              </a:rPr>
              <a:t>membuat </a:t>
            </a:r>
            <a:r>
              <a:rPr dirty="0" sz="3800" spc="150">
                <a:latin typeface="Microsoft Sans Serif"/>
                <a:cs typeface="Microsoft Sans Serif"/>
              </a:rPr>
              <a:t>web </a:t>
            </a:r>
            <a:r>
              <a:rPr dirty="0" sz="3800" spc="155">
                <a:latin typeface="Microsoft Sans Serif"/>
                <a:cs typeface="Microsoft Sans Serif"/>
              </a:rPr>
              <a:t> </a:t>
            </a:r>
            <a:r>
              <a:rPr dirty="0" sz="3800" spc="95">
                <a:latin typeface="Microsoft Sans Serif"/>
                <a:cs typeface="Microsoft Sans Serif"/>
              </a:rPr>
              <a:t>dinamis, </a:t>
            </a:r>
            <a:r>
              <a:rPr dirty="0" sz="3800" spc="105">
                <a:latin typeface="Microsoft Sans Serif"/>
                <a:cs typeface="Microsoft Sans Serif"/>
              </a:rPr>
              <a:t>walau </a:t>
            </a:r>
            <a:r>
              <a:rPr dirty="0" sz="3800" spc="55">
                <a:latin typeface="Microsoft Sans Serif"/>
                <a:cs typeface="Microsoft Sans Serif"/>
              </a:rPr>
              <a:t>bisa</a:t>
            </a:r>
            <a:r>
              <a:rPr dirty="0" sz="3800" spc="60">
                <a:latin typeface="Microsoft Sans Serif"/>
                <a:cs typeface="Microsoft Sans Serif"/>
              </a:rPr>
              <a:t> </a:t>
            </a:r>
            <a:r>
              <a:rPr dirty="0" sz="3800" spc="70">
                <a:latin typeface="Microsoft Sans Serif"/>
                <a:cs typeface="Microsoft Sans Serif"/>
              </a:rPr>
              <a:t>juga </a:t>
            </a:r>
            <a:r>
              <a:rPr dirty="0" sz="3800" spc="114">
                <a:latin typeface="Microsoft Sans Serif"/>
                <a:cs typeface="Microsoft Sans Serif"/>
              </a:rPr>
              <a:t>digunakan </a:t>
            </a:r>
            <a:r>
              <a:rPr dirty="0" sz="3800" spc="204">
                <a:latin typeface="Microsoft Sans Serif"/>
                <a:cs typeface="Microsoft Sans Serif"/>
              </a:rPr>
              <a:t>untuk </a:t>
            </a:r>
            <a:r>
              <a:rPr dirty="0" sz="3800" spc="210">
                <a:latin typeface="Microsoft Sans Serif"/>
                <a:cs typeface="Microsoft Sans Serif"/>
              </a:rPr>
              <a:t>membuat </a:t>
            </a:r>
            <a:r>
              <a:rPr dirty="0" sz="3800" spc="215">
                <a:latin typeface="Microsoft Sans Serif"/>
                <a:cs typeface="Microsoft Sans Serif"/>
              </a:rPr>
              <a:t> </a:t>
            </a:r>
            <a:r>
              <a:rPr dirty="0" sz="3800" spc="185">
                <a:latin typeface="Microsoft Sans Serif"/>
                <a:cs typeface="Microsoft Sans Serif"/>
              </a:rPr>
              <a:t>program</a:t>
            </a:r>
            <a:r>
              <a:rPr dirty="0" sz="3800" spc="-30">
                <a:latin typeface="Microsoft Sans Serif"/>
                <a:cs typeface="Microsoft Sans Serif"/>
              </a:rPr>
              <a:t> </a:t>
            </a:r>
            <a:r>
              <a:rPr dirty="0" sz="3800" spc="70">
                <a:latin typeface="Microsoft Sans Serif"/>
                <a:cs typeface="Microsoft Sans Serif"/>
              </a:rPr>
              <a:t>lain.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33140" y="4868712"/>
            <a:ext cx="2755265" cy="5418455"/>
          </a:xfrm>
          <a:custGeom>
            <a:avLst/>
            <a:gdLst/>
            <a:ahLst/>
            <a:cxnLst/>
            <a:rect l="l" t="t" r="r" b="b"/>
            <a:pathLst>
              <a:path w="2755265" h="5418455">
                <a:moveTo>
                  <a:pt x="2754859" y="5418287"/>
                </a:moveTo>
                <a:lnTo>
                  <a:pt x="2663427" y="5418287"/>
                </a:lnTo>
                <a:lnTo>
                  <a:pt x="0" y="2754859"/>
                </a:lnTo>
                <a:lnTo>
                  <a:pt x="2754859" y="0"/>
                </a:lnTo>
                <a:lnTo>
                  <a:pt x="2754859" y="541828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50219"/>
            <a:ext cx="2755265" cy="5509895"/>
          </a:xfrm>
          <a:custGeom>
            <a:avLst/>
            <a:gdLst/>
            <a:ahLst/>
            <a:cxnLst/>
            <a:rect l="l" t="t" r="r" b="b"/>
            <a:pathLst>
              <a:path w="2755265" h="5509895">
                <a:moveTo>
                  <a:pt x="0" y="0"/>
                </a:moveTo>
                <a:lnTo>
                  <a:pt x="2754732" y="2754732"/>
                </a:lnTo>
                <a:lnTo>
                  <a:pt x="0" y="55094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55684" y="5292110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09">
                <a:moveTo>
                  <a:pt x="2332314" y="4664629"/>
                </a:moveTo>
                <a:lnTo>
                  <a:pt x="0" y="2332314"/>
                </a:lnTo>
                <a:lnTo>
                  <a:pt x="2332314" y="0"/>
                </a:lnTo>
                <a:lnTo>
                  <a:pt x="2332314" y="216777"/>
                </a:lnTo>
                <a:lnTo>
                  <a:pt x="219083" y="2330008"/>
                </a:lnTo>
                <a:lnTo>
                  <a:pt x="2332314" y="4443239"/>
                </a:lnTo>
                <a:lnTo>
                  <a:pt x="2332314" y="4664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71906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10">
                <a:moveTo>
                  <a:pt x="0" y="0"/>
                </a:moveTo>
                <a:lnTo>
                  <a:pt x="2332222" y="2332222"/>
                </a:lnTo>
                <a:lnTo>
                  <a:pt x="0" y="4664444"/>
                </a:lnTo>
                <a:lnTo>
                  <a:pt x="0" y="4447666"/>
                </a:lnTo>
                <a:lnTo>
                  <a:pt x="2113138" y="2334528"/>
                </a:lnTo>
                <a:lnTo>
                  <a:pt x="0" y="2213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533130" y="0"/>
            <a:ext cx="2755265" cy="5137150"/>
          </a:xfrm>
          <a:custGeom>
            <a:avLst/>
            <a:gdLst/>
            <a:ahLst/>
            <a:cxnLst/>
            <a:rect l="l" t="t" r="r" b="b"/>
            <a:pathLst>
              <a:path w="2755265" h="5137150">
                <a:moveTo>
                  <a:pt x="2754869" y="5136553"/>
                </a:moveTo>
                <a:lnTo>
                  <a:pt x="0" y="2381684"/>
                </a:lnTo>
                <a:lnTo>
                  <a:pt x="2381684" y="0"/>
                </a:lnTo>
                <a:lnTo>
                  <a:pt x="2754869" y="0"/>
                </a:lnTo>
                <a:lnTo>
                  <a:pt x="2754869" y="513655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392093"/>
            <a:ext cx="2755265" cy="4895215"/>
          </a:xfrm>
          <a:custGeom>
            <a:avLst/>
            <a:gdLst/>
            <a:ahLst/>
            <a:cxnLst/>
            <a:rect l="l" t="t" r="r" b="b"/>
            <a:pathLst>
              <a:path w="2755265" h="4895215">
                <a:moveTo>
                  <a:pt x="0" y="0"/>
                </a:moveTo>
                <a:lnTo>
                  <a:pt x="2754787" y="2754787"/>
                </a:lnTo>
                <a:lnTo>
                  <a:pt x="614668" y="4894906"/>
                </a:lnTo>
                <a:lnTo>
                  <a:pt x="0" y="4894906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66002" y="0"/>
            <a:ext cx="2422525" cy="4803140"/>
          </a:xfrm>
          <a:custGeom>
            <a:avLst/>
            <a:gdLst/>
            <a:ahLst/>
            <a:cxnLst/>
            <a:rect l="l" t="t" r="r" b="b"/>
            <a:pathLst>
              <a:path w="2422525" h="4803140">
                <a:moveTo>
                  <a:pt x="2421996" y="4802524"/>
                </a:moveTo>
                <a:lnTo>
                  <a:pt x="0" y="2380527"/>
                </a:lnTo>
                <a:lnTo>
                  <a:pt x="2380527" y="0"/>
                </a:lnTo>
                <a:lnTo>
                  <a:pt x="2421996" y="0"/>
                </a:lnTo>
                <a:lnTo>
                  <a:pt x="2421996" y="128256"/>
                </a:lnTo>
                <a:lnTo>
                  <a:pt x="171530" y="2378722"/>
                </a:lnTo>
                <a:lnTo>
                  <a:pt x="2421996" y="4629188"/>
                </a:lnTo>
                <a:lnTo>
                  <a:pt x="2421996" y="480252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726109"/>
            <a:ext cx="2422525" cy="4561205"/>
          </a:xfrm>
          <a:custGeom>
            <a:avLst/>
            <a:gdLst/>
            <a:ahLst/>
            <a:cxnLst/>
            <a:rect l="l" t="t" r="r" b="b"/>
            <a:pathLst>
              <a:path w="2422525" h="4561205">
                <a:moveTo>
                  <a:pt x="0" y="0"/>
                </a:moveTo>
                <a:lnTo>
                  <a:pt x="2421927" y="2421927"/>
                </a:lnTo>
                <a:lnTo>
                  <a:pt x="282964" y="4560889"/>
                </a:lnTo>
                <a:lnTo>
                  <a:pt x="113239" y="4560889"/>
                </a:lnTo>
                <a:lnTo>
                  <a:pt x="2250396" y="2423732"/>
                </a:lnTo>
                <a:lnTo>
                  <a:pt x="0" y="17333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89289" y="2113090"/>
            <a:ext cx="2099310" cy="4197985"/>
          </a:xfrm>
          <a:custGeom>
            <a:avLst/>
            <a:gdLst/>
            <a:ahLst/>
            <a:cxnLst/>
            <a:rect l="l" t="t" r="r" b="b"/>
            <a:pathLst>
              <a:path w="2099309" h="4197985">
                <a:moveTo>
                  <a:pt x="2098709" y="4197418"/>
                </a:moveTo>
                <a:lnTo>
                  <a:pt x="0" y="2098709"/>
                </a:lnTo>
                <a:lnTo>
                  <a:pt x="2098709" y="0"/>
                </a:lnTo>
                <a:lnTo>
                  <a:pt x="2098709" y="419741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4218137"/>
            <a:ext cx="2098675" cy="4197350"/>
          </a:xfrm>
          <a:custGeom>
            <a:avLst/>
            <a:gdLst/>
            <a:ahLst/>
            <a:cxnLst/>
            <a:rect l="l" t="t" r="r" b="b"/>
            <a:pathLst>
              <a:path w="2098675" h="4197350">
                <a:moveTo>
                  <a:pt x="0" y="0"/>
                </a:moveTo>
                <a:lnTo>
                  <a:pt x="2098675" y="2098675"/>
                </a:lnTo>
                <a:lnTo>
                  <a:pt x="0" y="41973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279986" y="2203787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2008012" y="4016025"/>
                </a:moveTo>
                <a:lnTo>
                  <a:pt x="0" y="2008012"/>
                </a:lnTo>
                <a:lnTo>
                  <a:pt x="2008012" y="0"/>
                </a:lnTo>
                <a:lnTo>
                  <a:pt x="2008012" y="4016025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4308834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0" y="0"/>
                </a:moveTo>
                <a:lnTo>
                  <a:pt x="2007978" y="2007978"/>
                </a:lnTo>
                <a:lnTo>
                  <a:pt x="0" y="4015957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39950" y="2565486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59" h="3296285">
                <a:moveTo>
                  <a:pt x="1648049" y="3296099"/>
                </a:moveTo>
                <a:lnTo>
                  <a:pt x="0" y="1648049"/>
                </a:lnTo>
                <a:lnTo>
                  <a:pt x="1648049" y="0"/>
                </a:lnTo>
                <a:lnTo>
                  <a:pt x="1648049" y="185269"/>
                </a:lnTo>
                <a:lnTo>
                  <a:pt x="187240" y="1646078"/>
                </a:lnTo>
                <a:lnTo>
                  <a:pt x="1648049" y="3106888"/>
                </a:lnTo>
                <a:lnTo>
                  <a:pt x="1648049" y="3296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4667062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60" h="3296284">
                <a:moveTo>
                  <a:pt x="0" y="0"/>
                </a:moveTo>
                <a:lnTo>
                  <a:pt x="1647907" y="1647907"/>
                </a:lnTo>
                <a:lnTo>
                  <a:pt x="0" y="3295815"/>
                </a:lnTo>
                <a:lnTo>
                  <a:pt x="0" y="3110546"/>
                </a:lnTo>
                <a:lnTo>
                  <a:pt x="1460667" y="1649878"/>
                </a:lnTo>
                <a:lnTo>
                  <a:pt x="0" y="1892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pc="-185"/>
              <a:t>P</a:t>
            </a:r>
            <a:r>
              <a:rPr dirty="0" spc="-185"/>
              <a:t>H</a:t>
            </a:r>
            <a:r>
              <a:rPr dirty="0" spc="-180"/>
              <a:t>P</a:t>
            </a:r>
            <a:r>
              <a:rPr dirty="0" spc="-894"/>
              <a:t> </a:t>
            </a:r>
            <a:r>
              <a:rPr dirty="0" spc="165"/>
              <a:t>5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pc="220">
                <a:solidFill>
                  <a:srgbClr val="FFB000"/>
                </a:solidFill>
              </a:rPr>
              <a:t>Sejarah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27725" y="4020383"/>
            <a:ext cx="9629775" cy="2552700"/>
          </a:xfrm>
          <a:prstGeom prst="rect">
            <a:avLst/>
          </a:prstGeom>
          <a:solidFill>
            <a:srgbClr val="FFB000"/>
          </a:solidFill>
        </p:spPr>
        <p:txBody>
          <a:bodyPr wrap="square" lIns="0" tIns="147955" rIns="0" bIns="0" rtlCol="0" vert="horz">
            <a:spAutoFit/>
          </a:bodyPr>
          <a:lstStyle/>
          <a:p>
            <a:pPr algn="just" marL="351790" marR="344170">
              <a:lnSpc>
                <a:spcPct val="117300"/>
              </a:lnSpc>
              <a:spcBef>
                <a:spcPts val="1165"/>
              </a:spcBef>
            </a:pPr>
            <a:r>
              <a:rPr dirty="0" sz="2450" spc="65">
                <a:latin typeface="Tahoma"/>
                <a:cs typeface="Tahoma"/>
              </a:rPr>
              <a:t>Pada </a:t>
            </a:r>
            <a:r>
              <a:rPr dirty="0" sz="2450" spc="-85">
                <a:latin typeface="Tahoma"/>
                <a:cs typeface="Tahoma"/>
              </a:rPr>
              <a:t>Juni </a:t>
            </a:r>
            <a:r>
              <a:rPr dirty="0" sz="2450" spc="50">
                <a:latin typeface="Tahoma"/>
                <a:cs typeface="Tahoma"/>
              </a:rPr>
              <a:t>2004, </a:t>
            </a:r>
            <a:r>
              <a:rPr dirty="0" sz="2450" spc="15">
                <a:latin typeface="Tahoma"/>
                <a:cs typeface="Tahoma"/>
              </a:rPr>
              <a:t>Zend </a:t>
            </a:r>
            <a:r>
              <a:rPr dirty="0" sz="2450" spc="-50">
                <a:latin typeface="Tahoma"/>
                <a:cs typeface="Tahoma"/>
              </a:rPr>
              <a:t>merilis </a:t>
            </a:r>
            <a:r>
              <a:rPr dirty="0" sz="2450" spc="-85">
                <a:latin typeface="Tahoma"/>
                <a:cs typeface="Tahoma"/>
              </a:rPr>
              <a:t>PHP </a:t>
            </a:r>
            <a:r>
              <a:rPr dirty="0" sz="2450" spc="-25">
                <a:latin typeface="Tahoma"/>
                <a:cs typeface="Tahoma"/>
              </a:rPr>
              <a:t>5.0. </a:t>
            </a:r>
            <a:r>
              <a:rPr dirty="0" sz="2450">
                <a:latin typeface="Tahoma"/>
                <a:cs typeface="Tahoma"/>
              </a:rPr>
              <a:t>Dalam </a:t>
            </a:r>
            <a:r>
              <a:rPr dirty="0" sz="2450" spc="-65">
                <a:latin typeface="Tahoma"/>
                <a:cs typeface="Tahoma"/>
              </a:rPr>
              <a:t>versi </a:t>
            </a:r>
            <a:r>
              <a:rPr dirty="0" sz="2450" spc="-70">
                <a:latin typeface="Tahoma"/>
                <a:cs typeface="Tahoma"/>
              </a:rPr>
              <a:t>ini, </a:t>
            </a:r>
            <a:r>
              <a:rPr dirty="0" sz="2450" spc="-30">
                <a:latin typeface="Tahoma"/>
                <a:cs typeface="Tahoma"/>
              </a:rPr>
              <a:t>inti </a:t>
            </a:r>
            <a:r>
              <a:rPr dirty="0" sz="2450" spc="15">
                <a:latin typeface="Tahoma"/>
                <a:cs typeface="Tahoma"/>
              </a:rPr>
              <a:t>dari </a:t>
            </a:r>
            <a:r>
              <a:rPr dirty="0" sz="2450" spc="20">
                <a:latin typeface="Tahoma"/>
                <a:cs typeface="Tahoma"/>
              </a:rPr>
              <a:t> </a:t>
            </a:r>
            <a:r>
              <a:rPr dirty="0" sz="2450" spc="-25">
                <a:latin typeface="Tahoma"/>
                <a:cs typeface="Tahoma"/>
              </a:rPr>
              <a:t>interpreter</a:t>
            </a:r>
            <a:r>
              <a:rPr dirty="0" sz="2450" spc="-20">
                <a:latin typeface="Tahoma"/>
                <a:cs typeface="Tahoma"/>
              </a:rPr>
              <a:t> </a:t>
            </a:r>
            <a:r>
              <a:rPr dirty="0" sz="2450" spc="-85">
                <a:latin typeface="Tahoma"/>
                <a:cs typeface="Tahoma"/>
              </a:rPr>
              <a:t>PHP</a:t>
            </a:r>
            <a:r>
              <a:rPr dirty="0" sz="2450" spc="-80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mengalami</a:t>
            </a:r>
            <a:r>
              <a:rPr dirty="0" sz="2450" spc="-5">
                <a:latin typeface="Tahoma"/>
                <a:cs typeface="Tahoma"/>
              </a:rPr>
              <a:t> perubahan</a:t>
            </a:r>
            <a:r>
              <a:rPr dirty="0" sz="2450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besar.</a:t>
            </a:r>
            <a:r>
              <a:rPr dirty="0" sz="2450" spc="-5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Versi</a:t>
            </a:r>
            <a:r>
              <a:rPr dirty="0" sz="2450" spc="-5">
                <a:latin typeface="Tahoma"/>
                <a:cs typeface="Tahoma"/>
              </a:rPr>
              <a:t> </a:t>
            </a:r>
            <a:r>
              <a:rPr dirty="0" sz="2450" spc="-35">
                <a:latin typeface="Tahoma"/>
                <a:cs typeface="Tahoma"/>
              </a:rPr>
              <a:t>ini</a:t>
            </a:r>
            <a:r>
              <a:rPr dirty="0" sz="2450" spc="-30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juga </a:t>
            </a:r>
            <a:r>
              <a:rPr dirty="0" sz="2450" spc="-5">
                <a:latin typeface="Tahoma"/>
                <a:cs typeface="Tahoma"/>
              </a:rPr>
              <a:t> </a:t>
            </a:r>
            <a:r>
              <a:rPr dirty="0" sz="2450" spc="-75">
                <a:latin typeface="Tahoma"/>
                <a:cs typeface="Tahoma"/>
              </a:rPr>
              <a:t>memasukkan </a:t>
            </a:r>
            <a:r>
              <a:rPr dirty="0" sz="2450" spc="-10">
                <a:latin typeface="Tahoma"/>
                <a:cs typeface="Tahoma"/>
              </a:rPr>
              <a:t>model </a:t>
            </a:r>
            <a:r>
              <a:rPr dirty="0" sz="2450" spc="-20">
                <a:latin typeface="Tahoma"/>
                <a:cs typeface="Tahoma"/>
              </a:rPr>
              <a:t>pemrograman </a:t>
            </a:r>
            <a:r>
              <a:rPr dirty="0" sz="2450" spc="-10">
                <a:latin typeface="Tahoma"/>
                <a:cs typeface="Tahoma"/>
              </a:rPr>
              <a:t>berorientasi </a:t>
            </a:r>
            <a:r>
              <a:rPr dirty="0" sz="2450" spc="-30">
                <a:latin typeface="Tahoma"/>
                <a:cs typeface="Tahoma"/>
              </a:rPr>
              <a:t>objek </a:t>
            </a:r>
            <a:r>
              <a:rPr dirty="0" sz="2450" spc="-60">
                <a:latin typeface="Tahoma"/>
                <a:cs typeface="Tahoma"/>
              </a:rPr>
              <a:t>ke </a:t>
            </a:r>
            <a:r>
              <a:rPr dirty="0" sz="2450" spc="20">
                <a:latin typeface="Tahoma"/>
                <a:cs typeface="Tahoma"/>
              </a:rPr>
              <a:t>dalam </a:t>
            </a:r>
            <a:r>
              <a:rPr dirty="0" sz="2450" spc="25">
                <a:latin typeface="Tahoma"/>
                <a:cs typeface="Tahoma"/>
              </a:rPr>
              <a:t> </a:t>
            </a:r>
            <a:r>
              <a:rPr dirty="0" sz="2450" spc="-85">
                <a:latin typeface="Tahoma"/>
                <a:cs typeface="Tahoma"/>
              </a:rPr>
              <a:t>PHP</a:t>
            </a:r>
            <a:r>
              <a:rPr dirty="0" sz="2450" spc="-80">
                <a:latin typeface="Tahoma"/>
                <a:cs typeface="Tahoma"/>
              </a:rPr>
              <a:t> </a:t>
            </a:r>
            <a:r>
              <a:rPr dirty="0" sz="2450" spc="-105">
                <a:latin typeface="Tahoma"/>
                <a:cs typeface="Tahoma"/>
              </a:rPr>
              <a:t>untuk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menjawab </a:t>
            </a:r>
            <a:r>
              <a:rPr dirty="0" sz="2450" spc="-15">
                <a:latin typeface="Tahoma"/>
                <a:cs typeface="Tahoma"/>
              </a:rPr>
              <a:t>perkembangan </a:t>
            </a:r>
            <a:r>
              <a:rPr dirty="0" sz="2450" spc="35">
                <a:latin typeface="Tahoma"/>
                <a:cs typeface="Tahoma"/>
              </a:rPr>
              <a:t>bahasa </a:t>
            </a:r>
            <a:r>
              <a:rPr dirty="0" sz="2450" spc="-20">
                <a:latin typeface="Tahoma"/>
                <a:cs typeface="Tahoma"/>
              </a:rPr>
              <a:t>pemrograman </a:t>
            </a:r>
            <a:r>
              <a:rPr dirty="0" sz="2450" spc="-60">
                <a:latin typeface="Tahoma"/>
                <a:cs typeface="Tahoma"/>
              </a:rPr>
              <a:t>ke </a:t>
            </a:r>
            <a:r>
              <a:rPr dirty="0" sz="2450" spc="-55">
                <a:latin typeface="Tahoma"/>
                <a:cs typeface="Tahoma"/>
              </a:rPr>
              <a:t> </a:t>
            </a:r>
            <a:r>
              <a:rPr dirty="0" sz="2450" spc="5">
                <a:latin typeface="Tahoma"/>
                <a:cs typeface="Tahoma"/>
              </a:rPr>
              <a:t>arah</a:t>
            </a:r>
            <a:r>
              <a:rPr dirty="0" sz="2450" spc="-105">
                <a:latin typeface="Tahoma"/>
                <a:cs typeface="Tahoma"/>
              </a:rPr>
              <a:t> </a:t>
            </a:r>
            <a:r>
              <a:rPr dirty="0" sz="2450" spc="30">
                <a:latin typeface="Tahoma"/>
                <a:cs typeface="Tahoma"/>
              </a:rPr>
              <a:t>paradigma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berorientasi</a:t>
            </a:r>
            <a:r>
              <a:rPr dirty="0" sz="2450" spc="-100">
                <a:latin typeface="Tahoma"/>
                <a:cs typeface="Tahoma"/>
              </a:rPr>
              <a:t> </a:t>
            </a:r>
            <a:r>
              <a:rPr dirty="0" sz="2450" spc="-40">
                <a:latin typeface="Tahoma"/>
                <a:cs typeface="Tahoma"/>
              </a:rPr>
              <a:t>objek.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27725" y="7044612"/>
            <a:ext cx="9629775" cy="2552700"/>
          </a:xfrm>
          <a:prstGeom prst="rect">
            <a:avLst/>
          </a:prstGeom>
          <a:solidFill>
            <a:srgbClr val="FFB000"/>
          </a:solidFill>
        </p:spPr>
        <p:txBody>
          <a:bodyPr wrap="square" lIns="0" tIns="194945" rIns="0" bIns="0" rtlCol="0" vert="horz">
            <a:spAutoFit/>
          </a:bodyPr>
          <a:lstStyle/>
          <a:p>
            <a:pPr algn="just" marL="351790" marR="342900">
              <a:lnSpc>
                <a:spcPct val="117000"/>
              </a:lnSpc>
              <a:spcBef>
                <a:spcPts val="1535"/>
              </a:spcBef>
            </a:pPr>
            <a:r>
              <a:rPr dirty="0" sz="2350" spc="-5">
                <a:latin typeface="Tahoma"/>
                <a:cs typeface="Tahoma"/>
              </a:rPr>
              <a:t>Versi </a:t>
            </a:r>
            <a:r>
              <a:rPr dirty="0" sz="2350" spc="-80">
                <a:latin typeface="Tahoma"/>
                <a:cs typeface="Tahoma"/>
              </a:rPr>
              <a:t>PHP </a:t>
            </a:r>
            <a:r>
              <a:rPr dirty="0" sz="2350" spc="-40">
                <a:latin typeface="Tahoma"/>
                <a:cs typeface="Tahoma"/>
              </a:rPr>
              <a:t>terakhir </a:t>
            </a:r>
            <a:r>
              <a:rPr dirty="0" sz="2350" spc="10">
                <a:latin typeface="Tahoma"/>
                <a:cs typeface="Tahoma"/>
              </a:rPr>
              <a:t>hingga </a:t>
            </a:r>
            <a:r>
              <a:rPr dirty="0" sz="2350" spc="35">
                <a:latin typeface="Tahoma"/>
                <a:cs typeface="Tahoma"/>
              </a:rPr>
              <a:t>saat </a:t>
            </a:r>
            <a:r>
              <a:rPr dirty="0" sz="2350" spc="-65">
                <a:latin typeface="Tahoma"/>
                <a:cs typeface="Tahoma"/>
              </a:rPr>
              <a:t>ini, </a:t>
            </a:r>
            <a:r>
              <a:rPr dirty="0" sz="2350" spc="-30">
                <a:latin typeface="Tahoma"/>
                <a:cs typeface="Tahoma"/>
              </a:rPr>
              <a:t>yaitu </a:t>
            </a:r>
            <a:r>
              <a:rPr dirty="0" sz="2350" spc="-80">
                <a:latin typeface="Tahoma"/>
                <a:cs typeface="Tahoma"/>
              </a:rPr>
              <a:t>PHP </a:t>
            </a:r>
            <a:r>
              <a:rPr dirty="0" sz="2350">
                <a:latin typeface="Tahoma"/>
                <a:cs typeface="Tahoma"/>
              </a:rPr>
              <a:t>5.0 </a:t>
            </a:r>
            <a:r>
              <a:rPr dirty="0" sz="2350" spc="-35">
                <a:latin typeface="Tahoma"/>
                <a:cs typeface="Tahoma"/>
              </a:rPr>
              <a:t>diluncurkan </a:t>
            </a:r>
            <a:r>
              <a:rPr dirty="0" sz="2350" spc="90">
                <a:latin typeface="Tahoma"/>
                <a:cs typeface="Tahoma"/>
              </a:rPr>
              <a:t>pada </a:t>
            </a:r>
            <a:r>
              <a:rPr dirty="0" sz="2350" spc="-325">
                <a:latin typeface="Tahoma"/>
                <a:cs typeface="Tahoma"/>
              </a:rPr>
              <a:t>13 </a:t>
            </a:r>
            <a:r>
              <a:rPr dirty="0" sz="2350" spc="-720">
                <a:latin typeface="Tahoma"/>
                <a:cs typeface="Tahoma"/>
              </a:rPr>
              <a:t> </a:t>
            </a:r>
            <a:r>
              <a:rPr dirty="0" sz="2350" spc="-55">
                <a:latin typeface="Tahoma"/>
                <a:cs typeface="Tahoma"/>
              </a:rPr>
              <a:t>Juli </a:t>
            </a:r>
            <a:r>
              <a:rPr dirty="0" sz="2350" spc="70">
                <a:latin typeface="Tahoma"/>
                <a:cs typeface="Tahoma"/>
              </a:rPr>
              <a:t>2004. </a:t>
            </a:r>
            <a:r>
              <a:rPr dirty="0" sz="2350" spc="-80">
                <a:latin typeface="Tahoma"/>
                <a:cs typeface="Tahoma"/>
              </a:rPr>
              <a:t>PHP </a:t>
            </a:r>
            <a:r>
              <a:rPr dirty="0" sz="2350" spc="25">
                <a:latin typeface="Tahoma"/>
                <a:cs typeface="Tahoma"/>
              </a:rPr>
              <a:t>5 </a:t>
            </a:r>
            <a:r>
              <a:rPr dirty="0" sz="2350" spc="10">
                <a:latin typeface="Tahoma"/>
                <a:cs typeface="Tahoma"/>
              </a:rPr>
              <a:t>telah </a:t>
            </a:r>
            <a:r>
              <a:rPr dirty="0" sz="2350" spc="-60">
                <a:latin typeface="Tahoma"/>
                <a:cs typeface="Tahoma"/>
              </a:rPr>
              <a:t>mendukung </a:t>
            </a:r>
            <a:r>
              <a:rPr dirty="0" sz="2350" spc="-40">
                <a:latin typeface="Tahoma"/>
                <a:cs typeface="Tahoma"/>
              </a:rPr>
              <a:t>penuh </a:t>
            </a:r>
            <a:r>
              <a:rPr dirty="0" sz="2350" spc="-15">
                <a:latin typeface="Tahoma"/>
                <a:cs typeface="Tahoma"/>
              </a:rPr>
              <a:t>pemrograman </a:t>
            </a:r>
            <a:r>
              <a:rPr dirty="0" sz="2350" spc="30">
                <a:latin typeface="Tahoma"/>
                <a:cs typeface="Tahoma"/>
              </a:rPr>
              <a:t>object </a:t>
            </a:r>
            <a:r>
              <a:rPr dirty="0" sz="2350" spc="25">
                <a:latin typeface="Tahoma"/>
                <a:cs typeface="Tahoma"/>
              </a:rPr>
              <a:t>dan </a:t>
            </a:r>
            <a:r>
              <a:rPr dirty="0" sz="2350" spc="30">
                <a:latin typeface="Tahoma"/>
                <a:cs typeface="Tahoma"/>
              </a:rPr>
              <a:t> </a:t>
            </a:r>
            <a:r>
              <a:rPr dirty="0" sz="2350" spc="-5">
                <a:latin typeface="Tahoma"/>
                <a:cs typeface="Tahoma"/>
              </a:rPr>
              <a:t>peningkatan</a:t>
            </a:r>
            <a:r>
              <a:rPr dirty="0" sz="2350" spc="-100">
                <a:latin typeface="Tahoma"/>
                <a:cs typeface="Tahoma"/>
              </a:rPr>
              <a:t> </a:t>
            </a:r>
            <a:r>
              <a:rPr dirty="0" sz="2350" spc="-5">
                <a:latin typeface="Tahoma"/>
                <a:cs typeface="Tahoma"/>
              </a:rPr>
              <a:t>performa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-15">
                <a:latin typeface="Tahoma"/>
                <a:cs typeface="Tahoma"/>
              </a:rPr>
              <a:t>melalui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20">
                <a:latin typeface="Tahoma"/>
                <a:cs typeface="Tahoma"/>
              </a:rPr>
              <a:t>Zend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>
                <a:latin typeface="Tahoma"/>
                <a:cs typeface="Tahoma"/>
              </a:rPr>
              <a:t>engine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-60">
                <a:latin typeface="Tahoma"/>
                <a:cs typeface="Tahoma"/>
              </a:rPr>
              <a:t>versi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50">
                <a:latin typeface="Tahoma"/>
                <a:cs typeface="Tahoma"/>
              </a:rPr>
              <a:t>2.</a:t>
            </a:r>
            <a:endParaRPr sz="2350">
              <a:latin typeface="Tahoma"/>
              <a:cs typeface="Tahoma"/>
            </a:endParaRPr>
          </a:p>
          <a:p>
            <a:pPr algn="just" marL="351790" marR="343535">
              <a:lnSpc>
                <a:spcPct val="117000"/>
              </a:lnSpc>
            </a:pPr>
            <a:r>
              <a:rPr dirty="0" sz="2350" spc="30">
                <a:latin typeface="Tahoma"/>
                <a:cs typeface="Tahoma"/>
              </a:rPr>
              <a:t>Beberapa </a:t>
            </a:r>
            <a:r>
              <a:rPr dirty="0" sz="2350" spc="5">
                <a:latin typeface="Tahoma"/>
                <a:cs typeface="Tahoma"/>
              </a:rPr>
              <a:t>penambahan </a:t>
            </a:r>
            <a:r>
              <a:rPr dirty="0" sz="2350" spc="-30">
                <a:latin typeface="Tahoma"/>
                <a:cs typeface="Tahoma"/>
              </a:rPr>
              <a:t>fitur </a:t>
            </a:r>
            <a:r>
              <a:rPr dirty="0" sz="2350" spc="-20">
                <a:latin typeface="Tahoma"/>
                <a:cs typeface="Tahoma"/>
              </a:rPr>
              <a:t>meliputi </a:t>
            </a:r>
            <a:r>
              <a:rPr dirty="0" sz="2350" spc="40">
                <a:latin typeface="Tahoma"/>
                <a:cs typeface="Tahoma"/>
              </a:rPr>
              <a:t>PDO </a:t>
            </a:r>
            <a:r>
              <a:rPr dirty="0" sz="2350" spc="-100">
                <a:latin typeface="Tahoma"/>
                <a:cs typeface="Tahoma"/>
              </a:rPr>
              <a:t>(PHP </a:t>
            </a:r>
            <a:r>
              <a:rPr dirty="0" sz="2350" spc="45">
                <a:latin typeface="Tahoma"/>
                <a:cs typeface="Tahoma"/>
              </a:rPr>
              <a:t>Data </a:t>
            </a:r>
            <a:r>
              <a:rPr dirty="0" sz="2350" spc="15">
                <a:latin typeface="Tahoma"/>
                <a:cs typeface="Tahoma"/>
              </a:rPr>
              <a:t>Objects) </a:t>
            </a:r>
            <a:r>
              <a:rPr dirty="0" sz="2350" spc="-95">
                <a:latin typeface="Tahoma"/>
                <a:cs typeface="Tahoma"/>
              </a:rPr>
              <a:t>untuk </a:t>
            </a:r>
            <a:r>
              <a:rPr dirty="0" sz="2350" spc="-720">
                <a:latin typeface="Tahoma"/>
                <a:cs typeface="Tahoma"/>
              </a:rPr>
              <a:t> </a:t>
            </a:r>
            <a:r>
              <a:rPr dirty="0" sz="2350" spc="-5">
                <a:latin typeface="Tahoma"/>
                <a:cs typeface="Tahoma"/>
              </a:rPr>
              <a:t>pengaksesan</a:t>
            </a:r>
            <a:r>
              <a:rPr dirty="0" sz="2350" spc="-100">
                <a:latin typeface="Tahoma"/>
                <a:cs typeface="Tahoma"/>
              </a:rPr>
              <a:t> </a:t>
            </a:r>
            <a:r>
              <a:rPr dirty="0" sz="2350" spc="30">
                <a:latin typeface="Tahoma"/>
                <a:cs typeface="Tahoma"/>
              </a:rPr>
              <a:t>database,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-35">
                <a:latin typeface="Tahoma"/>
                <a:cs typeface="Tahoma"/>
              </a:rPr>
              <a:t>closures,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-25">
                <a:latin typeface="Tahoma"/>
                <a:cs typeface="Tahoma"/>
              </a:rPr>
              <a:t>trait,</a:t>
            </a:r>
            <a:r>
              <a:rPr dirty="0" sz="2350" spc="-95">
                <a:latin typeface="Tahoma"/>
                <a:cs typeface="Tahoma"/>
              </a:rPr>
              <a:t> </a:t>
            </a:r>
            <a:r>
              <a:rPr dirty="0" sz="2350" spc="25">
                <a:latin typeface="Tahoma"/>
                <a:cs typeface="Tahoma"/>
              </a:rPr>
              <a:t>dan</a:t>
            </a:r>
            <a:r>
              <a:rPr dirty="0" sz="2350" spc="-100">
                <a:latin typeface="Tahoma"/>
                <a:cs typeface="Tahoma"/>
              </a:rPr>
              <a:t> </a:t>
            </a:r>
            <a:r>
              <a:rPr dirty="0" sz="2350" spc="5">
                <a:latin typeface="Tahoma"/>
                <a:cs typeface="Tahoma"/>
              </a:rPr>
              <a:t>namespaces.</a:t>
            </a:r>
            <a:endParaRPr sz="2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8"/>
            <a:ext cx="5422265" cy="5526405"/>
            <a:chOff x="12865892" y="4761108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9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7" y="1805469"/>
                  </a:moveTo>
                  <a:lnTo>
                    <a:pt x="115590" y="1805469"/>
                  </a:lnTo>
                  <a:lnTo>
                    <a:pt x="0" y="468933"/>
                  </a:lnTo>
                  <a:lnTo>
                    <a:pt x="5422107" y="0"/>
                  </a:lnTo>
                  <a:lnTo>
                    <a:pt x="5422107" y="1805469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188772" y="8799563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6" y="1487435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3" y="1487435"/>
                  </a:lnTo>
                  <a:lnTo>
                    <a:pt x="4871405" y="1487435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6" y="1487435"/>
                  </a:lnTo>
                  <a:lnTo>
                    <a:pt x="92016" y="1487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239318" y="4761108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494847" y="4996539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633213" y="6590090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08"/>
                  </a:moveTo>
                  <a:lnTo>
                    <a:pt x="299871" y="3696908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0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07567" y="6846830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19" y="3440168"/>
                  </a:moveTo>
                  <a:lnTo>
                    <a:pt x="0" y="205872"/>
                  </a:lnTo>
                  <a:lnTo>
                    <a:pt x="2380433" y="0"/>
                  </a:lnTo>
                  <a:lnTo>
                    <a:pt x="2380433" y="131494"/>
                  </a:lnTo>
                  <a:lnTo>
                    <a:pt x="144582" y="324862"/>
                  </a:lnTo>
                  <a:lnTo>
                    <a:pt x="414011" y="3440168"/>
                  </a:lnTo>
                  <a:lnTo>
                    <a:pt x="279719" y="3440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580862"/>
            <a:ext cx="8800465" cy="1214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800" spc="-160">
                <a:solidFill>
                  <a:srgbClr val="FFB000"/>
                </a:solidFill>
              </a:rPr>
              <a:t>F</a:t>
            </a:r>
            <a:r>
              <a:rPr dirty="0" sz="7800" spc="45">
                <a:solidFill>
                  <a:srgbClr val="FFB000"/>
                </a:solidFill>
              </a:rPr>
              <a:t>i</a:t>
            </a:r>
            <a:r>
              <a:rPr dirty="0" sz="7800" spc="40">
                <a:solidFill>
                  <a:srgbClr val="FFB000"/>
                </a:solidFill>
              </a:rPr>
              <a:t>t</a:t>
            </a:r>
            <a:r>
              <a:rPr dirty="0" sz="7800" spc="355">
                <a:solidFill>
                  <a:srgbClr val="FFB000"/>
                </a:solidFill>
              </a:rPr>
              <a:t>u</a:t>
            </a:r>
            <a:r>
              <a:rPr dirty="0" sz="7800" spc="100">
                <a:solidFill>
                  <a:srgbClr val="FFB000"/>
                </a:solidFill>
              </a:rPr>
              <a:t>r</a:t>
            </a:r>
            <a:r>
              <a:rPr dirty="0" sz="7800" spc="-800">
                <a:solidFill>
                  <a:srgbClr val="FFB000"/>
                </a:solidFill>
              </a:rPr>
              <a:t> </a:t>
            </a:r>
            <a:r>
              <a:rPr dirty="0" sz="7800" spc="1145">
                <a:solidFill>
                  <a:srgbClr val="FFB000"/>
                </a:solidFill>
              </a:rPr>
              <a:t>-</a:t>
            </a:r>
            <a:r>
              <a:rPr dirty="0" sz="7800" spc="-800">
                <a:solidFill>
                  <a:srgbClr val="FFB000"/>
                </a:solidFill>
              </a:rPr>
              <a:t> </a:t>
            </a:r>
            <a:r>
              <a:rPr dirty="0" sz="7800" spc="-160">
                <a:solidFill>
                  <a:srgbClr val="FFB000"/>
                </a:solidFill>
              </a:rPr>
              <a:t>F</a:t>
            </a:r>
            <a:r>
              <a:rPr dirty="0" sz="7800" spc="45">
                <a:solidFill>
                  <a:srgbClr val="FFB000"/>
                </a:solidFill>
              </a:rPr>
              <a:t>i</a:t>
            </a:r>
            <a:r>
              <a:rPr dirty="0" sz="7800" spc="40">
                <a:solidFill>
                  <a:srgbClr val="FFB000"/>
                </a:solidFill>
              </a:rPr>
              <a:t>t</a:t>
            </a:r>
            <a:r>
              <a:rPr dirty="0" sz="7800" spc="355">
                <a:solidFill>
                  <a:srgbClr val="FFB000"/>
                </a:solidFill>
              </a:rPr>
              <a:t>u</a:t>
            </a:r>
            <a:r>
              <a:rPr dirty="0" sz="7800" spc="100">
                <a:solidFill>
                  <a:srgbClr val="FFB000"/>
                </a:solidFill>
              </a:rPr>
              <a:t>r</a:t>
            </a:r>
            <a:r>
              <a:rPr dirty="0" sz="7800" spc="-800">
                <a:solidFill>
                  <a:srgbClr val="FFB000"/>
                </a:solidFill>
              </a:rPr>
              <a:t> </a:t>
            </a:r>
            <a:r>
              <a:rPr dirty="0" sz="7800" spc="-170">
                <a:solidFill>
                  <a:srgbClr val="FFB000"/>
                </a:solidFill>
              </a:rPr>
              <a:t>P</a:t>
            </a:r>
            <a:r>
              <a:rPr dirty="0" sz="7800" spc="-165">
                <a:solidFill>
                  <a:srgbClr val="FFB000"/>
                </a:solidFill>
              </a:rPr>
              <a:t>H</a:t>
            </a:r>
            <a:r>
              <a:rPr dirty="0" sz="7800" spc="-170">
                <a:solidFill>
                  <a:srgbClr val="FFB000"/>
                </a:solidFill>
              </a:rPr>
              <a:t>P</a:t>
            </a:r>
            <a:r>
              <a:rPr dirty="0" sz="7800" spc="-800">
                <a:solidFill>
                  <a:srgbClr val="FFB000"/>
                </a:solidFill>
              </a:rPr>
              <a:t> </a:t>
            </a:r>
            <a:r>
              <a:rPr dirty="0" sz="7800" spc="140">
                <a:solidFill>
                  <a:srgbClr val="FFB000"/>
                </a:solidFill>
              </a:rPr>
              <a:t>5</a:t>
            </a:r>
            <a:endParaRPr sz="7800"/>
          </a:p>
        </p:txBody>
      </p:sp>
      <p:sp>
        <p:nvSpPr>
          <p:cNvPr id="11" name="object 11"/>
          <p:cNvSpPr txBox="1"/>
          <p:nvPr/>
        </p:nvSpPr>
        <p:spPr>
          <a:xfrm>
            <a:off x="1289397" y="2542410"/>
            <a:ext cx="13189585" cy="5683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2284" marR="1946275" indent="-353695">
              <a:lnSpc>
                <a:spcPct val="117900"/>
              </a:lnSpc>
              <a:spcBef>
                <a:spcPts val="90"/>
              </a:spcBef>
              <a:buAutoNum type="arabicPeriod"/>
              <a:tabLst>
                <a:tab pos="502920" algn="l"/>
              </a:tabLst>
            </a:pPr>
            <a:r>
              <a:rPr dirty="0" sz="3500" spc="-6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8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14" b="1">
                <a:solidFill>
                  <a:srgbClr val="002629"/>
                </a:solidFill>
                <a:latin typeface="Tahoma"/>
                <a:cs typeface="Tahoma"/>
              </a:rPr>
              <a:t>n  </a:t>
            </a:r>
            <a:r>
              <a:rPr dirty="0" sz="3500" spc="185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8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8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500" spc="185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500" spc="-190" b="1">
                <a:solidFill>
                  <a:srgbClr val="002629"/>
                </a:solidFill>
                <a:latin typeface="Tahoma"/>
                <a:cs typeface="Tahoma"/>
              </a:rPr>
              <a:t>j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endParaRPr sz="3500">
              <a:latin typeface="Tahoma"/>
              <a:cs typeface="Tahoma"/>
            </a:endParaRPr>
          </a:p>
          <a:p>
            <a:pPr marL="502284" marR="1077595" indent="-435609">
              <a:lnSpc>
                <a:spcPts val="495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dirty="0" sz="3500" spc="-22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95" b="1">
                <a:solidFill>
                  <a:srgbClr val="002629"/>
                </a:solidFill>
                <a:latin typeface="Tahoma"/>
                <a:cs typeface="Tahoma"/>
              </a:rPr>
              <a:t>x</a:t>
            </a:r>
            <a:r>
              <a:rPr dirty="0" sz="3500" spc="295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8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li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15" b="1">
                <a:solidFill>
                  <a:srgbClr val="002629"/>
                </a:solidFill>
                <a:latin typeface="Tahoma"/>
                <a:cs typeface="Tahoma"/>
              </a:rPr>
              <a:t>,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95" b="1">
                <a:solidFill>
                  <a:srgbClr val="002629"/>
                </a:solidFill>
                <a:latin typeface="Tahoma"/>
                <a:cs typeface="Tahoma"/>
              </a:rPr>
              <a:t>y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500" spc="8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a  </a:t>
            </a:r>
            <a:r>
              <a:rPr dirty="0" sz="3500" spc="210" b="1">
                <a:solidFill>
                  <a:srgbClr val="002629"/>
                </a:solidFill>
                <a:latin typeface="Tahoma"/>
                <a:cs typeface="Tahoma"/>
              </a:rPr>
              <a:t>atas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pemberitahuan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kesalahan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10" b="1">
                <a:solidFill>
                  <a:srgbClr val="002629"/>
                </a:solidFill>
                <a:latin typeface="Tahoma"/>
                <a:cs typeface="Tahoma"/>
              </a:rPr>
              <a:t>pemrograman</a:t>
            </a:r>
            <a:endParaRPr sz="3500">
              <a:latin typeface="Tahoma"/>
              <a:cs typeface="Tahoma"/>
            </a:endParaRPr>
          </a:p>
          <a:p>
            <a:pPr marL="502284" indent="-454025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502920" algn="l"/>
              </a:tabLst>
            </a:pPr>
            <a:r>
              <a:rPr dirty="0" sz="3500" spc="-6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endParaRPr sz="3500">
              <a:latin typeface="Tahoma"/>
              <a:cs typeface="Tahoma"/>
            </a:endParaRPr>
          </a:p>
          <a:p>
            <a:pPr marL="502284" marR="5080" indent="-490220">
              <a:lnSpc>
                <a:spcPts val="4950"/>
              </a:lnSpc>
              <a:spcBef>
                <a:spcPts val="290"/>
              </a:spcBef>
              <a:buAutoNum type="arabicPeriod"/>
              <a:tabLst>
                <a:tab pos="502920" algn="l"/>
                <a:tab pos="3934460" algn="l"/>
                <a:tab pos="6785609" algn="l"/>
                <a:tab pos="9394190" algn="l"/>
                <a:tab pos="10779760" algn="l"/>
                <a:tab pos="12111355" algn="l"/>
              </a:tabLst>
            </a:pPr>
            <a:r>
              <a:rPr dirty="0" sz="3500" spc="-6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b="1">
                <a:solidFill>
                  <a:srgbClr val="002629"/>
                </a:solidFill>
                <a:latin typeface="Tahoma"/>
                <a:cs typeface="Tahoma"/>
              </a:rPr>
              <a:t>	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b="1">
                <a:solidFill>
                  <a:srgbClr val="002629"/>
                </a:solidFill>
                <a:latin typeface="Tahoma"/>
                <a:cs typeface="Tahoma"/>
              </a:rPr>
              <a:t>	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b="1">
                <a:solidFill>
                  <a:srgbClr val="002629"/>
                </a:solidFill>
                <a:latin typeface="Tahoma"/>
                <a:cs typeface="Tahoma"/>
              </a:rPr>
              <a:t>	</a:t>
            </a:r>
            <a:r>
              <a:rPr dirty="0" sz="3500" spc="210" b="1">
                <a:solidFill>
                  <a:srgbClr val="002629"/>
                </a:solidFill>
                <a:latin typeface="Tahoma"/>
                <a:cs typeface="Tahoma"/>
              </a:rPr>
              <a:t>X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-270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500" b="1">
                <a:solidFill>
                  <a:srgbClr val="002629"/>
                </a:solidFill>
                <a:latin typeface="Tahoma"/>
                <a:cs typeface="Tahoma"/>
              </a:rPr>
              <a:t>	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b="1">
                <a:solidFill>
                  <a:srgbClr val="002629"/>
                </a:solidFill>
                <a:latin typeface="Tahoma"/>
                <a:cs typeface="Tahoma"/>
              </a:rPr>
              <a:t>	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W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20" b="1">
                <a:solidFill>
                  <a:srgbClr val="002629"/>
                </a:solidFill>
                <a:latin typeface="Tahoma"/>
                <a:cs typeface="Tahoma"/>
              </a:rPr>
              <a:t>b  </a:t>
            </a:r>
            <a:r>
              <a:rPr dirty="0" sz="3500" spc="-3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260" b="1">
                <a:solidFill>
                  <a:srgbClr val="002629"/>
                </a:solidFill>
                <a:latin typeface="Tahoma"/>
                <a:cs typeface="Tahoma"/>
              </a:rPr>
              <a:t>v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295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5" b="1">
                <a:solidFill>
                  <a:srgbClr val="002629"/>
                </a:solidFill>
                <a:latin typeface="Tahoma"/>
                <a:cs typeface="Tahoma"/>
              </a:rPr>
              <a:t>,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95" b="1">
                <a:solidFill>
                  <a:srgbClr val="002629"/>
                </a:solidFill>
                <a:latin typeface="Tahoma"/>
                <a:cs typeface="Tahoma"/>
              </a:rPr>
              <a:t>y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gg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un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li</a:t>
            </a:r>
            <a:r>
              <a:rPr dirty="0" sz="3500" spc="185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500" spc="95" b="1">
                <a:solidFill>
                  <a:srgbClr val="002629"/>
                </a:solidFill>
                <a:latin typeface="Tahoma"/>
                <a:cs typeface="Tahoma"/>
              </a:rPr>
              <a:t>x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500" spc="-220" b="1">
                <a:solidFill>
                  <a:srgbClr val="002629"/>
                </a:solidFill>
                <a:latin typeface="Tahoma"/>
                <a:cs typeface="Tahoma"/>
              </a:rPr>
              <a:t>2</a:t>
            </a:r>
            <a:endParaRPr sz="3500">
              <a:latin typeface="Tahoma"/>
              <a:cs typeface="Tahoma"/>
            </a:endParaRPr>
          </a:p>
          <a:p>
            <a:pPr marL="502284" indent="-474345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502920" algn="l"/>
              </a:tabLst>
            </a:pPr>
            <a:r>
              <a:rPr dirty="0" sz="3500" spc="-60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3500" spc="170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un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-3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85" b="1">
                <a:solidFill>
                  <a:srgbClr val="002629"/>
                </a:solidFill>
                <a:latin typeface="Tahoma"/>
                <a:cs typeface="Tahoma"/>
              </a:rPr>
              <a:t>Q</a:t>
            </a:r>
            <a:r>
              <a:rPr dirty="0" sz="3500" spc="-27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9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5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9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260" b="1">
                <a:solidFill>
                  <a:srgbClr val="002629"/>
                </a:solidFill>
                <a:latin typeface="Tahoma"/>
                <a:cs typeface="Tahoma"/>
              </a:rPr>
              <a:t>v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6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endParaRPr sz="3500">
              <a:latin typeface="Tahoma"/>
              <a:cs typeface="Tahoma"/>
            </a:endParaRPr>
          </a:p>
          <a:p>
            <a:pPr marL="502284" indent="-465455">
              <a:lnSpc>
                <a:spcPct val="100000"/>
              </a:lnSpc>
              <a:spcBef>
                <a:spcPts val="750"/>
              </a:spcBef>
              <a:buAutoNum type="arabicPeriod"/>
              <a:tabLst>
                <a:tab pos="502920" algn="l"/>
              </a:tabLst>
            </a:pPr>
            <a:r>
              <a:rPr dirty="0" sz="3500" spc="-60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-5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500" spc="-5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60" b="1">
                <a:solidFill>
                  <a:srgbClr val="002629"/>
                </a:solidFill>
                <a:latin typeface="Tahoma"/>
                <a:cs typeface="Tahoma"/>
              </a:rPr>
              <a:t>v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5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85" b="1">
                <a:solidFill>
                  <a:srgbClr val="002629"/>
                </a:solidFill>
                <a:latin typeface="Tahoma"/>
                <a:cs typeface="Tahoma"/>
              </a:rPr>
              <a:t>5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42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500" spc="185" b="1">
                <a:solidFill>
                  <a:srgbClr val="002629"/>
                </a:solidFill>
                <a:latin typeface="Tahoma"/>
                <a:cs typeface="Tahoma"/>
              </a:rPr>
              <a:t>b</a:t>
            </a:r>
            <a:r>
              <a:rPr dirty="0" sz="3500" spc="175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-25" b="1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il</a:t>
            </a:r>
            <a:r>
              <a:rPr dirty="0" sz="3500" spc="9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20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3500" spc="10" b="1">
                <a:solidFill>
                  <a:srgbClr val="002629"/>
                </a:solidFill>
                <a:latin typeface="Tahoma"/>
                <a:cs typeface="Tahoma"/>
              </a:rPr>
              <a:t>w</a:t>
            </a:r>
            <a:r>
              <a:rPr dirty="0" sz="3500" spc="-20" b="1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80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195" b="1">
                <a:solidFill>
                  <a:srgbClr val="002629"/>
                </a:solidFill>
                <a:latin typeface="Tahoma"/>
                <a:cs typeface="Tahoma"/>
              </a:rPr>
              <a:t>pp</a:t>
            </a:r>
            <a:r>
              <a:rPr dirty="0" sz="3500" spc="2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3500" spc="9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500" spc="30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500" spc="-35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500" spc="-190" b="1">
                <a:solidFill>
                  <a:srgbClr val="002629"/>
                </a:solidFill>
                <a:latin typeface="Tahoma"/>
                <a:cs typeface="Tahoma"/>
              </a:rPr>
              <a:t>j</a:t>
            </a:r>
            <a:r>
              <a:rPr dirty="0" sz="3500" spc="30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500" spc="260" b="1">
                <a:solidFill>
                  <a:srgbClr val="002629"/>
                </a:solidFill>
                <a:latin typeface="Tahoma"/>
                <a:cs typeface="Tahoma"/>
              </a:rPr>
              <a:t>v</a:t>
            </a:r>
            <a:r>
              <a:rPr dirty="0" sz="3500" spc="305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790001" y="5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33"/>
                </a:moveTo>
                <a:lnTo>
                  <a:pt x="2019298" y="3045833"/>
                </a:lnTo>
                <a:lnTo>
                  <a:pt x="1986787" y="3045522"/>
                </a:lnTo>
                <a:lnTo>
                  <a:pt x="1954276" y="3044704"/>
                </a:lnTo>
                <a:lnTo>
                  <a:pt x="1889254" y="3042220"/>
                </a:lnTo>
                <a:lnTo>
                  <a:pt x="1883835" y="3042220"/>
                </a:lnTo>
                <a:lnTo>
                  <a:pt x="1878417" y="3036802"/>
                </a:lnTo>
                <a:lnTo>
                  <a:pt x="1878417" y="3025965"/>
                </a:lnTo>
                <a:lnTo>
                  <a:pt x="1883835" y="3020546"/>
                </a:lnTo>
                <a:lnTo>
                  <a:pt x="1889254" y="3020546"/>
                </a:lnTo>
                <a:lnTo>
                  <a:pt x="1921765" y="3022634"/>
                </a:lnTo>
                <a:lnTo>
                  <a:pt x="1954276" y="3023707"/>
                </a:lnTo>
                <a:lnTo>
                  <a:pt x="1986787" y="3024102"/>
                </a:lnTo>
                <a:lnTo>
                  <a:pt x="2026523" y="3024158"/>
                </a:lnTo>
                <a:lnTo>
                  <a:pt x="2031941" y="3029577"/>
                </a:lnTo>
                <a:lnTo>
                  <a:pt x="2031941" y="3040414"/>
                </a:lnTo>
                <a:lnTo>
                  <a:pt x="2026523" y="3045833"/>
                </a:lnTo>
                <a:close/>
              </a:path>
              <a:path w="3453765" h="3046095">
                <a:moveTo>
                  <a:pt x="2152955" y="3042220"/>
                </a:moveTo>
                <a:lnTo>
                  <a:pt x="2147536" y="3042220"/>
                </a:lnTo>
                <a:lnTo>
                  <a:pt x="2142118" y="3038608"/>
                </a:lnTo>
                <a:lnTo>
                  <a:pt x="2142118" y="3025965"/>
                </a:lnTo>
                <a:lnTo>
                  <a:pt x="2145730" y="3020546"/>
                </a:lnTo>
                <a:lnTo>
                  <a:pt x="2152955" y="3020546"/>
                </a:lnTo>
                <a:lnTo>
                  <a:pt x="2217977" y="3014902"/>
                </a:lnTo>
                <a:lnTo>
                  <a:pt x="2250488" y="3011656"/>
                </a:lnTo>
                <a:lnTo>
                  <a:pt x="2282999" y="3007903"/>
                </a:lnTo>
                <a:lnTo>
                  <a:pt x="2288418" y="3007903"/>
                </a:lnTo>
                <a:lnTo>
                  <a:pt x="2293836" y="3011515"/>
                </a:lnTo>
                <a:lnTo>
                  <a:pt x="2295642" y="3016934"/>
                </a:lnTo>
                <a:lnTo>
                  <a:pt x="2295642" y="3022352"/>
                </a:lnTo>
                <a:lnTo>
                  <a:pt x="2292030" y="3027771"/>
                </a:lnTo>
                <a:lnTo>
                  <a:pt x="2286611" y="3029577"/>
                </a:lnTo>
                <a:lnTo>
                  <a:pt x="2252774" y="3033331"/>
                </a:lnTo>
                <a:lnTo>
                  <a:pt x="2152955" y="3042220"/>
                </a:lnTo>
                <a:close/>
              </a:path>
              <a:path w="3453765" h="3046095">
                <a:moveTo>
                  <a:pt x="1764628" y="3029577"/>
                </a:moveTo>
                <a:lnTo>
                  <a:pt x="1759209" y="3029577"/>
                </a:lnTo>
                <a:lnTo>
                  <a:pt x="1725654" y="3025175"/>
                </a:lnTo>
                <a:lnTo>
                  <a:pt x="1659898" y="3014338"/>
                </a:lnTo>
                <a:lnTo>
                  <a:pt x="1621940" y="3006097"/>
                </a:lnTo>
                <a:lnTo>
                  <a:pt x="1618328" y="3000679"/>
                </a:lnTo>
                <a:lnTo>
                  <a:pt x="1618328" y="2995260"/>
                </a:lnTo>
                <a:lnTo>
                  <a:pt x="1620134" y="2989842"/>
                </a:lnTo>
                <a:lnTo>
                  <a:pt x="1625553" y="2986229"/>
                </a:lnTo>
                <a:lnTo>
                  <a:pt x="1630971" y="2986229"/>
                </a:lnTo>
                <a:lnTo>
                  <a:pt x="1663454" y="2992664"/>
                </a:lnTo>
                <a:lnTo>
                  <a:pt x="1695767" y="2998421"/>
                </a:lnTo>
                <a:lnTo>
                  <a:pt x="1727742" y="3003501"/>
                </a:lnTo>
                <a:lnTo>
                  <a:pt x="1759209" y="3007903"/>
                </a:lnTo>
                <a:lnTo>
                  <a:pt x="1764628" y="3007903"/>
                </a:lnTo>
                <a:lnTo>
                  <a:pt x="1770046" y="3013322"/>
                </a:lnTo>
                <a:lnTo>
                  <a:pt x="1768240" y="3020546"/>
                </a:lnTo>
                <a:lnTo>
                  <a:pt x="1770046" y="3025965"/>
                </a:lnTo>
                <a:lnTo>
                  <a:pt x="1764628" y="3029577"/>
                </a:lnTo>
                <a:close/>
              </a:path>
              <a:path w="3453765" h="3046095">
                <a:moveTo>
                  <a:pt x="2414850" y="3007903"/>
                </a:moveTo>
                <a:lnTo>
                  <a:pt x="2407625" y="3007903"/>
                </a:lnTo>
                <a:lnTo>
                  <a:pt x="2404013" y="3004291"/>
                </a:lnTo>
                <a:lnTo>
                  <a:pt x="2400400" y="2993454"/>
                </a:lnTo>
                <a:lnTo>
                  <a:pt x="2404013" y="2988035"/>
                </a:lnTo>
                <a:lnTo>
                  <a:pt x="2411237" y="2986229"/>
                </a:lnTo>
                <a:lnTo>
                  <a:pt x="2475130" y="2972457"/>
                </a:lnTo>
                <a:lnTo>
                  <a:pt x="2506484" y="2965148"/>
                </a:lnTo>
                <a:lnTo>
                  <a:pt x="2537669" y="2957330"/>
                </a:lnTo>
                <a:lnTo>
                  <a:pt x="2543088" y="2955524"/>
                </a:lnTo>
                <a:lnTo>
                  <a:pt x="2550312" y="2959137"/>
                </a:lnTo>
                <a:lnTo>
                  <a:pt x="2550312" y="2964555"/>
                </a:lnTo>
                <a:lnTo>
                  <a:pt x="2552119" y="2969974"/>
                </a:lnTo>
                <a:lnTo>
                  <a:pt x="2548506" y="2977198"/>
                </a:lnTo>
                <a:lnTo>
                  <a:pt x="2543088" y="2977198"/>
                </a:lnTo>
                <a:lnTo>
                  <a:pt x="2479646" y="2993228"/>
                </a:lnTo>
                <a:lnTo>
                  <a:pt x="2447332" y="3000819"/>
                </a:lnTo>
                <a:lnTo>
                  <a:pt x="2414849" y="3007903"/>
                </a:lnTo>
                <a:close/>
              </a:path>
              <a:path w="3453765" h="3046095">
                <a:moveTo>
                  <a:pt x="1506345" y="2979004"/>
                </a:moveTo>
                <a:lnTo>
                  <a:pt x="1497315" y="2979004"/>
                </a:lnTo>
                <a:lnTo>
                  <a:pt x="1465876" y="2970538"/>
                </a:lnTo>
                <a:lnTo>
                  <a:pt x="1434099" y="2961394"/>
                </a:lnTo>
                <a:lnTo>
                  <a:pt x="1402321" y="2951573"/>
                </a:lnTo>
                <a:lnTo>
                  <a:pt x="1365464" y="2939268"/>
                </a:lnTo>
                <a:lnTo>
                  <a:pt x="1361852" y="2933850"/>
                </a:lnTo>
                <a:lnTo>
                  <a:pt x="1363658" y="2926625"/>
                </a:lnTo>
                <a:lnTo>
                  <a:pt x="1365464" y="2921207"/>
                </a:lnTo>
                <a:lnTo>
                  <a:pt x="1370883" y="2917594"/>
                </a:lnTo>
                <a:lnTo>
                  <a:pt x="1378107" y="2919401"/>
                </a:lnTo>
                <a:lnTo>
                  <a:pt x="1409264" y="2929899"/>
                </a:lnTo>
                <a:lnTo>
                  <a:pt x="1440420" y="2939720"/>
                </a:lnTo>
                <a:lnTo>
                  <a:pt x="1471577" y="2948864"/>
                </a:lnTo>
                <a:lnTo>
                  <a:pt x="1502733" y="2957330"/>
                </a:lnTo>
                <a:lnTo>
                  <a:pt x="1508152" y="2959137"/>
                </a:lnTo>
                <a:lnTo>
                  <a:pt x="1511764" y="2964555"/>
                </a:lnTo>
                <a:lnTo>
                  <a:pt x="1509958" y="2969974"/>
                </a:lnTo>
                <a:lnTo>
                  <a:pt x="1509958" y="2975392"/>
                </a:lnTo>
                <a:lnTo>
                  <a:pt x="1506345" y="2979004"/>
                </a:lnTo>
                <a:close/>
              </a:path>
              <a:path w="3453765" h="3046095">
                <a:moveTo>
                  <a:pt x="2671326" y="2939269"/>
                </a:moveTo>
                <a:lnTo>
                  <a:pt x="2669520" y="2939269"/>
                </a:lnTo>
                <a:lnTo>
                  <a:pt x="2660489" y="2939269"/>
                </a:lnTo>
                <a:lnTo>
                  <a:pt x="2656877" y="2935656"/>
                </a:lnTo>
                <a:lnTo>
                  <a:pt x="2655070" y="2932044"/>
                </a:lnTo>
                <a:lnTo>
                  <a:pt x="2653264" y="2926626"/>
                </a:lnTo>
                <a:lnTo>
                  <a:pt x="2656877" y="2919401"/>
                </a:lnTo>
                <a:lnTo>
                  <a:pt x="2662295" y="2917595"/>
                </a:lnTo>
                <a:lnTo>
                  <a:pt x="2723705" y="2895695"/>
                </a:lnTo>
                <a:lnTo>
                  <a:pt x="2754240" y="2884322"/>
                </a:lnTo>
                <a:lnTo>
                  <a:pt x="2785115" y="2872440"/>
                </a:lnTo>
                <a:lnTo>
                  <a:pt x="2790533" y="2870634"/>
                </a:lnTo>
                <a:lnTo>
                  <a:pt x="2797758" y="2872440"/>
                </a:lnTo>
                <a:lnTo>
                  <a:pt x="2801370" y="2883278"/>
                </a:lnTo>
                <a:lnTo>
                  <a:pt x="2799564" y="2890502"/>
                </a:lnTo>
                <a:lnTo>
                  <a:pt x="2794145" y="2892308"/>
                </a:lnTo>
                <a:lnTo>
                  <a:pt x="2764033" y="2904472"/>
                </a:lnTo>
                <a:lnTo>
                  <a:pt x="2733413" y="2916466"/>
                </a:lnTo>
                <a:lnTo>
                  <a:pt x="2702454" y="2928121"/>
                </a:lnTo>
                <a:lnTo>
                  <a:pt x="2671326" y="2939269"/>
                </a:lnTo>
                <a:close/>
              </a:path>
              <a:path w="3453765" h="3046095">
                <a:moveTo>
                  <a:pt x="1257094" y="2894114"/>
                </a:moveTo>
                <a:lnTo>
                  <a:pt x="1249869" y="2894114"/>
                </a:lnTo>
                <a:lnTo>
                  <a:pt x="1219785" y="2881584"/>
                </a:lnTo>
                <a:lnTo>
                  <a:pt x="1189362" y="2868377"/>
                </a:lnTo>
                <a:lnTo>
                  <a:pt x="1158939" y="2854492"/>
                </a:lnTo>
                <a:lnTo>
                  <a:pt x="1128855" y="2839929"/>
                </a:lnTo>
                <a:lnTo>
                  <a:pt x="1123437" y="2838123"/>
                </a:lnTo>
                <a:lnTo>
                  <a:pt x="1121631" y="2830898"/>
                </a:lnTo>
                <a:lnTo>
                  <a:pt x="1125243" y="2820061"/>
                </a:lnTo>
                <a:lnTo>
                  <a:pt x="1132468" y="2818255"/>
                </a:lnTo>
                <a:lnTo>
                  <a:pt x="1137886" y="2820061"/>
                </a:lnTo>
                <a:lnTo>
                  <a:pt x="1167688" y="2834624"/>
                </a:lnTo>
                <a:lnTo>
                  <a:pt x="1197490" y="2848509"/>
                </a:lnTo>
                <a:lnTo>
                  <a:pt x="1227292" y="2861716"/>
                </a:lnTo>
                <a:lnTo>
                  <a:pt x="1257094" y="2874246"/>
                </a:lnTo>
                <a:lnTo>
                  <a:pt x="1262512" y="2876053"/>
                </a:lnTo>
                <a:lnTo>
                  <a:pt x="1266125" y="2883277"/>
                </a:lnTo>
                <a:lnTo>
                  <a:pt x="1262512" y="2888696"/>
                </a:lnTo>
                <a:lnTo>
                  <a:pt x="1260706" y="2892308"/>
                </a:lnTo>
                <a:lnTo>
                  <a:pt x="1257094" y="2894114"/>
                </a:lnTo>
                <a:close/>
              </a:path>
              <a:path w="3453765" h="3046095">
                <a:moveTo>
                  <a:pt x="2916965" y="2838123"/>
                </a:moveTo>
                <a:lnTo>
                  <a:pt x="2906128" y="2838123"/>
                </a:lnTo>
                <a:lnTo>
                  <a:pt x="2902516" y="2836317"/>
                </a:lnTo>
                <a:lnTo>
                  <a:pt x="2900710" y="2832704"/>
                </a:lnTo>
                <a:lnTo>
                  <a:pt x="2898903" y="2827286"/>
                </a:lnTo>
                <a:lnTo>
                  <a:pt x="2900710" y="2820061"/>
                </a:lnTo>
                <a:lnTo>
                  <a:pt x="2906128" y="2818255"/>
                </a:lnTo>
                <a:lnTo>
                  <a:pt x="2963926" y="2788227"/>
                </a:lnTo>
                <a:lnTo>
                  <a:pt x="2992994" y="2772790"/>
                </a:lnTo>
                <a:lnTo>
                  <a:pt x="3021723" y="2756845"/>
                </a:lnTo>
                <a:lnTo>
                  <a:pt x="3027142" y="2753233"/>
                </a:lnTo>
                <a:lnTo>
                  <a:pt x="3034366" y="2755039"/>
                </a:lnTo>
                <a:lnTo>
                  <a:pt x="3036173" y="2760458"/>
                </a:lnTo>
                <a:lnTo>
                  <a:pt x="3039785" y="2765876"/>
                </a:lnTo>
                <a:lnTo>
                  <a:pt x="3037979" y="2773101"/>
                </a:lnTo>
                <a:lnTo>
                  <a:pt x="3032560" y="2774907"/>
                </a:lnTo>
                <a:lnTo>
                  <a:pt x="3003831" y="2791134"/>
                </a:lnTo>
                <a:lnTo>
                  <a:pt x="2974763" y="2807192"/>
                </a:lnTo>
                <a:lnTo>
                  <a:pt x="2945695" y="2822912"/>
                </a:lnTo>
                <a:lnTo>
                  <a:pt x="2916965" y="2838123"/>
                </a:lnTo>
                <a:close/>
              </a:path>
              <a:path w="3453765" h="3046095">
                <a:moveTo>
                  <a:pt x="1020485" y="2778520"/>
                </a:moveTo>
                <a:lnTo>
                  <a:pt x="1013260" y="2778520"/>
                </a:lnTo>
                <a:lnTo>
                  <a:pt x="1011454" y="2776713"/>
                </a:lnTo>
                <a:lnTo>
                  <a:pt x="983035" y="2760119"/>
                </a:lnTo>
                <a:lnTo>
                  <a:pt x="954786" y="2742848"/>
                </a:lnTo>
                <a:lnTo>
                  <a:pt x="926875" y="2724899"/>
                </a:lnTo>
                <a:lnTo>
                  <a:pt x="899472" y="2706273"/>
                </a:lnTo>
                <a:lnTo>
                  <a:pt x="894053" y="2702660"/>
                </a:lnTo>
                <a:lnTo>
                  <a:pt x="892247" y="2695436"/>
                </a:lnTo>
                <a:lnTo>
                  <a:pt x="895859" y="2691823"/>
                </a:lnTo>
                <a:lnTo>
                  <a:pt x="899472" y="2686405"/>
                </a:lnTo>
                <a:lnTo>
                  <a:pt x="906696" y="2684599"/>
                </a:lnTo>
                <a:lnTo>
                  <a:pt x="910309" y="2688211"/>
                </a:lnTo>
                <a:lnTo>
                  <a:pt x="937683" y="2705793"/>
                </a:lnTo>
                <a:lnTo>
                  <a:pt x="965397" y="2723206"/>
                </a:lnTo>
                <a:lnTo>
                  <a:pt x="993110" y="2740280"/>
                </a:lnTo>
                <a:lnTo>
                  <a:pt x="1020485" y="2756846"/>
                </a:lnTo>
                <a:lnTo>
                  <a:pt x="1025904" y="2760458"/>
                </a:lnTo>
                <a:lnTo>
                  <a:pt x="1027710" y="2765876"/>
                </a:lnTo>
                <a:lnTo>
                  <a:pt x="1024097" y="2771295"/>
                </a:lnTo>
                <a:lnTo>
                  <a:pt x="1024097" y="2776713"/>
                </a:lnTo>
                <a:lnTo>
                  <a:pt x="1020485" y="2778520"/>
                </a:lnTo>
                <a:close/>
              </a:path>
              <a:path w="3453765" h="3046095">
                <a:moveTo>
                  <a:pt x="3137318" y="2708079"/>
                </a:moveTo>
                <a:lnTo>
                  <a:pt x="3131900" y="2708079"/>
                </a:lnTo>
                <a:lnTo>
                  <a:pt x="3128288" y="2706272"/>
                </a:lnTo>
                <a:lnTo>
                  <a:pt x="3126481" y="2702660"/>
                </a:lnTo>
                <a:lnTo>
                  <a:pt x="3122869" y="2697242"/>
                </a:lnTo>
                <a:lnTo>
                  <a:pt x="3124675" y="2690017"/>
                </a:lnTo>
                <a:lnTo>
                  <a:pt x="3130094" y="2688211"/>
                </a:lnTo>
                <a:lnTo>
                  <a:pt x="3157158" y="2670008"/>
                </a:lnTo>
                <a:lnTo>
                  <a:pt x="3184053" y="2650958"/>
                </a:lnTo>
                <a:lnTo>
                  <a:pt x="3236657" y="2612351"/>
                </a:lnTo>
                <a:lnTo>
                  <a:pt x="3242076" y="2608739"/>
                </a:lnTo>
                <a:lnTo>
                  <a:pt x="3247495" y="2608739"/>
                </a:lnTo>
                <a:lnTo>
                  <a:pt x="3254719" y="2619576"/>
                </a:lnTo>
                <a:lnTo>
                  <a:pt x="3254719" y="2624995"/>
                </a:lnTo>
                <a:lnTo>
                  <a:pt x="3249301" y="2628607"/>
                </a:lnTo>
                <a:lnTo>
                  <a:pt x="3223252" y="2648616"/>
                </a:lnTo>
                <a:lnTo>
                  <a:pt x="3196696" y="2668117"/>
                </a:lnTo>
                <a:lnTo>
                  <a:pt x="3169801" y="2687280"/>
                </a:lnTo>
                <a:lnTo>
                  <a:pt x="3142737" y="2706273"/>
                </a:lnTo>
                <a:lnTo>
                  <a:pt x="3140931" y="2706273"/>
                </a:lnTo>
                <a:lnTo>
                  <a:pt x="3137318" y="2708079"/>
                </a:lnTo>
                <a:close/>
              </a:path>
              <a:path w="3453765" h="3046095">
                <a:moveTo>
                  <a:pt x="801938" y="2632220"/>
                </a:moveTo>
                <a:lnTo>
                  <a:pt x="792908" y="2632220"/>
                </a:lnTo>
                <a:lnTo>
                  <a:pt x="791101" y="2630413"/>
                </a:lnTo>
                <a:lnTo>
                  <a:pt x="739625" y="2589549"/>
                </a:lnTo>
                <a:lnTo>
                  <a:pt x="713887" y="2568693"/>
                </a:lnTo>
                <a:lnTo>
                  <a:pt x="688150" y="2547329"/>
                </a:lnTo>
                <a:lnTo>
                  <a:pt x="682731" y="2543717"/>
                </a:lnTo>
                <a:lnTo>
                  <a:pt x="682731" y="2536492"/>
                </a:lnTo>
                <a:lnTo>
                  <a:pt x="689956" y="2525655"/>
                </a:lnTo>
                <a:lnTo>
                  <a:pt x="697180" y="2525655"/>
                </a:lnTo>
                <a:lnTo>
                  <a:pt x="702599" y="2529268"/>
                </a:lnTo>
                <a:lnTo>
                  <a:pt x="727293" y="2550631"/>
                </a:lnTo>
                <a:lnTo>
                  <a:pt x="752494" y="2571487"/>
                </a:lnTo>
                <a:lnTo>
                  <a:pt x="778035" y="2592004"/>
                </a:lnTo>
                <a:lnTo>
                  <a:pt x="803745" y="2612351"/>
                </a:lnTo>
                <a:lnTo>
                  <a:pt x="809163" y="2615964"/>
                </a:lnTo>
                <a:lnTo>
                  <a:pt x="809163" y="2623189"/>
                </a:lnTo>
                <a:lnTo>
                  <a:pt x="805551" y="2626801"/>
                </a:lnTo>
                <a:lnTo>
                  <a:pt x="805551" y="2630413"/>
                </a:lnTo>
                <a:lnTo>
                  <a:pt x="801938" y="2632220"/>
                </a:lnTo>
                <a:close/>
              </a:path>
              <a:path w="3453765" h="3046095">
                <a:moveTo>
                  <a:pt x="3348640" y="2547329"/>
                </a:moveTo>
                <a:lnTo>
                  <a:pt x="3341416" y="2547329"/>
                </a:lnTo>
                <a:lnTo>
                  <a:pt x="3339610" y="2545523"/>
                </a:lnTo>
                <a:lnTo>
                  <a:pt x="3335997" y="2543717"/>
                </a:lnTo>
                <a:lnTo>
                  <a:pt x="3332385" y="2538299"/>
                </a:lnTo>
                <a:lnTo>
                  <a:pt x="3332385" y="2532880"/>
                </a:lnTo>
                <a:lnTo>
                  <a:pt x="3337804" y="2527462"/>
                </a:lnTo>
                <a:lnTo>
                  <a:pt x="3362159" y="2505759"/>
                </a:lnTo>
                <a:lnTo>
                  <a:pt x="3386344" y="2483888"/>
                </a:lnTo>
                <a:lnTo>
                  <a:pt x="3410192" y="2461678"/>
                </a:lnTo>
                <a:lnTo>
                  <a:pt x="3433531" y="2438960"/>
                </a:lnTo>
                <a:lnTo>
                  <a:pt x="3437143" y="2435347"/>
                </a:lnTo>
                <a:lnTo>
                  <a:pt x="3444368" y="2435347"/>
                </a:lnTo>
                <a:lnTo>
                  <a:pt x="3449786" y="2438960"/>
                </a:lnTo>
                <a:lnTo>
                  <a:pt x="3453398" y="2442572"/>
                </a:lnTo>
                <a:lnTo>
                  <a:pt x="3453398" y="2449797"/>
                </a:lnTo>
                <a:lnTo>
                  <a:pt x="3426447" y="2478215"/>
                </a:lnTo>
                <a:lnTo>
                  <a:pt x="3378414" y="2523539"/>
                </a:lnTo>
                <a:lnTo>
                  <a:pt x="3354059" y="2545523"/>
                </a:lnTo>
                <a:lnTo>
                  <a:pt x="3348640" y="2547329"/>
                </a:lnTo>
                <a:close/>
              </a:path>
              <a:path w="3453765" h="3046095">
                <a:moveTo>
                  <a:pt x="603259" y="2458827"/>
                </a:moveTo>
                <a:lnTo>
                  <a:pt x="597841" y="2458827"/>
                </a:lnTo>
                <a:lnTo>
                  <a:pt x="594229" y="2455215"/>
                </a:lnTo>
                <a:lnTo>
                  <a:pt x="548397" y="2408028"/>
                </a:lnTo>
                <a:lnTo>
                  <a:pt x="503920" y="2359487"/>
                </a:lnTo>
                <a:lnTo>
                  <a:pt x="500308" y="2354069"/>
                </a:lnTo>
                <a:lnTo>
                  <a:pt x="500308" y="2348650"/>
                </a:lnTo>
                <a:lnTo>
                  <a:pt x="505726" y="2343232"/>
                </a:lnTo>
                <a:lnTo>
                  <a:pt x="511145" y="2339620"/>
                </a:lnTo>
                <a:lnTo>
                  <a:pt x="516563" y="2339620"/>
                </a:lnTo>
                <a:lnTo>
                  <a:pt x="521982" y="2345038"/>
                </a:lnTo>
                <a:lnTo>
                  <a:pt x="543966" y="2369393"/>
                </a:lnTo>
                <a:lnTo>
                  <a:pt x="566459" y="2393579"/>
                </a:lnTo>
                <a:lnTo>
                  <a:pt x="589290" y="2417426"/>
                </a:lnTo>
                <a:lnTo>
                  <a:pt x="612290" y="2440765"/>
                </a:lnTo>
                <a:lnTo>
                  <a:pt x="615903" y="2444378"/>
                </a:lnTo>
                <a:lnTo>
                  <a:pt x="615903" y="2451603"/>
                </a:lnTo>
                <a:lnTo>
                  <a:pt x="612290" y="2457021"/>
                </a:lnTo>
                <a:lnTo>
                  <a:pt x="606872" y="2457021"/>
                </a:lnTo>
                <a:lnTo>
                  <a:pt x="603259" y="2458827"/>
                </a:lnTo>
                <a:close/>
              </a:path>
              <a:path w="3453765" h="3046095">
                <a:moveTo>
                  <a:pt x="429867" y="2261954"/>
                </a:moveTo>
                <a:lnTo>
                  <a:pt x="424448" y="2261954"/>
                </a:lnTo>
                <a:lnTo>
                  <a:pt x="420836" y="2260148"/>
                </a:lnTo>
                <a:lnTo>
                  <a:pt x="379520" y="2205737"/>
                </a:lnTo>
                <a:lnTo>
                  <a:pt x="341365" y="2151778"/>
                </a:lnTo>
                <a:lnTo>
                  <a:pt x="337752" y="2146360"/>
                </a:lnTo>
                <a:lnTo>
                  <a:pt x="339558" y="2139135"/>
                </a:lnTo>
                <a:lnTo>
                  <a:pt x="344977" y="2137329"/>
                </a:lnTo>
                <a:lnTo>
                  <a:pt x="350395" y="2133716"/>
                </a:lnTo>
                <a:lnTo>
                  <a:pt x="357620" y="2135522"/>
                </a:lnTo>
                <a:lnTo>
                  <a:pt x="359426" y="2140941"/>
                </a:lnTo>
                <a:lnTo>
                  <a:pt x="377629" y="2168005"/>
                </a:lnTo>
                <a:lnTo>
                  <a:pt x="396679" y="2194900"/>
                </a:lnTo>
                <a:lnTo>
                  <a:pt x="416067" y="2221457"/>
                </a:lnTo>
                <a:lnTo>
                  <a:pt x="435286" y="2247505"/>
                </a:lnTo>
                <a:lnTo>
                  <a:pt x="438898" y="2252923"/>
                </a:lnTo>
                <a:lnTo>
                  <a:pt x="438898" y="2258342"/>
                </a:lnTo>
                <a:lnTo>
                  <a:pt x="436189" y="2260148"/>
                </a:lnTo>
                <a:lnTo>
                  <a:pt x="431673" y="2260148"/>
                </a:lnTo>
                <a:lnTo>
                  <a:pt x="429867" y="2261954"/>
                </a:lnTo>
                <a:close/>
              </a:path>
              <a:path w="3453765" h="3046095">
                <a:moveTo>
                  <a:pt x="433479" y="2261954"/>
                </a:moveTo>
                <a:lnTo>
                  <a:pt x="431673" y="2260148"/>
                </a:lnTo>
                <a:lnTo>
                  <a:pt x="436189" y="2260148"/>
                </a:lnTo>
                <a:lnTo>
                  <a:pt x="433479" y="2261954"/>
                </a:lnTo>
                <a:close/>
              </a:path>
              <a:path w="3453765" h="3046095">
                <a:moveTo>
                  <a:pt x="287179" y="2043407"/>
                </a:moveTo>
                <a:lnTo>
                  <a:pt x="278149" y="2043407"/>
                </a:lnTo>
                <a:lnTo>
                  <a:pt x="274536" y="2041601"/>
                </a:lnTo>
                <a:lnTo>
                  <a:pt x="272730" y="2037989"/>
                </a:lnTo>
                <a:lnTo>
                  <a:pt x="256503" y="2009259"/>
                </a:lnTo>
                <a:lnTo>
                  <a:pt x="240445" y="1980191"/>
                </a:lnTo>
                <a:lnTo>
                  <a:pt x="224725" y="1951123"/>
                </a:lnTo>
                <a:lnTo>
                  <a:pt x="209514" y="1922394"/>
                </a:lnTo>
                <a:lnTo>
                  <a:pt x="207708" y="1916975"/>
                </a:lnTo>
                <a:lnTo>
                  <a:pt x="209514" y="1909751"/>
                </a:lnTo>
                <a:lnTo>
                  <a:pt x="220351" y="1906138"/>
                </a:lnTo>
                <a:lnTo>
                  <a:pt x="227576" y="1907945"/>
                </a:lnTo>
                <a:lnTo>
                  <a:pt x="229382" y="1913363"/>
                </a:lnTo>
                <a:lnTo>
                  <a:pt x="259410" y="1971161"/>
                </a:lnTo>
                <a:lnTo>
                  <a:pt x="274847" y="2000229"/>
                </a:lnTo>
                <a:lnTo>
                  <a:pt x="290792" y="2028958"/>
                </a:lnTo>
                <a:lnTo>
                  <a:pt x="294404" y="2034377"/>
                </a:lnTo>
                <a:lnTo>
                  <a:pt x="292598" y="2041601"/>
                </a:lnTo>
                <a:lnTo>
                  <a:pt x="287179" y="2043407"/>
                </a:lnTo>
                <a:close/>
              </a:path>
              <a:path w="3453765" h="3046095">
                <a:moveTo>
                  <a:pt x="169778" y="1808605"/>
                </a:moveTo>
                <a:lnTo>
                  <a:pt x="160747" y="1808605"/>
                </a:lnTo>
                <a:lnTo>
                  <a:pt x="155329" y="1806799"/>
                </a:lnTo>
                <a:lnTo>
                  <a:pt x="153523" y="1801381"/>
                </a:lnTo>
                <a:lnTo>
                  <a:pt x="141359" y="1771268"/>
                </a:lnTo>
                <a:lnTo>
                  <a:pt x="129365" y="1740648"/>
                </a:lnTo>
                <a:lnTo>
                  <a:pt x="117710" y="1709689"/>
                </a:lnTo>
                <a:lnTo>
                  <a:pt x="106562" y="1678561"/>
                </a:lnTo>
                <a:lnTo>
                  <a:pt x="104756" y="1673142"/>
                </a:lnTo>
                <a:lnTo>
                  <a:pt x="108368" y="1665918"/>
                </a:lnTo>
                <a:lnTo>
                  <a:pt x="119205" y="1662305"/>
                </a:lnTo>
                <a:lnTo>
                  <a:pt x="126430" y="1665918"/>
                </a:lnTo>
                <a:lnTo>
                  <a:pt x="128236" y="1671336"/>
                </a:lnTo>
                <a:lnTo>
                  <a:pt x="139130" y="1702210"/>
                </a:lnTo>
                <a:lnTo>
                  <a:pt x="150362" y="1732746"/>
                </a:lnTo>
                <a:lnTo>
                  <a:pt x="162271" y="1763281"/>
                </a:lnTo>
                <a:lnTo>
                  <a:pt x="175197" y="1794156"/>
                </a:lnTo>
                <a:lnTo>
                  <a:pt x="177003" y="1799574"/>
                </a:lnTo>
                <a:lnTo>
                  <a:pt x="175197" y="1806799"/>
                </a:lnTo>
                <a:lnTo>
                  <a:pt x="169778" y="1808605"/>
                </a:lnTo>
                <a:close/>
              </a:path>
              <a:path w="3453765" h="3046095">
                <a:moveTo>
                  <a:pt x="86694" y="1559354"/>
                </a:moveTo>
                <a:lnTo>
                  <a:pt x="74051" y="1559354"/>
                </a:lnTo>
                <a:lnTo>
                  <a:pt x="70439" y="1555741"/>
                </a:lnTo>
                <a:lnTo>
                  <a:pt x="52603" y="1488687"/>
                </a:lnTo>
                <a:lnTo>
                  <a:pt x="37928" y="1423891"/>
                </a:lnTo>
                <a:lnTo>
                  <a:pt x="36122" y="1418472"/>
                </a:lnTo>
                <a:lnTo>
                  <a:pt x="39734" y="1413054"/>
                </a:lnTo>
                <a:lnTo>
                  <a:pt x="46959" y="1411248"/>
                </a:lnTo>
                <a:lnTo>
                  <a:pt x="52377" y="1409441"/>
                </a:lnTo>
                <a:lnTo>
                  <a:pt x="57796" y="1413054"/>
                </a:lnTo>
                <a:lnTo>
                  <a:pt x="59602" y="1420278"/>
                </a:lnTo>
                <a:lnTo>
                  <a:pt x="66403" y="1452479"/>
                </a:lnTo>
                <a:lnTo>
                  <a:pt x="73374" y="1484172"/>
                </a:lnTo>
                <a:lnTo>
                  <a:pt x="80683" y="1515526"/>
                </a:lnTo>
                <a:lnTo>
                  <a:pt x="88501" y="1546710"/>
                </a:lnTo>
                <a:lnTo>
                  <a:pt x="90307" y="1552129"/>
                </a:lnTo>
                <a:lnTo>
                  <a:pt x="86694" y="1559354"/>
                </a:lnTo>
                <a:close/>
              </a:path>
              <a:path w="3453765" h="3046095">
                <a:moveTo>
                  <a:pt x="28897" y="1302877"/>
                </a:moveTo>
                <a:lnTo>
                  <a:pt x="23478" y="1302877"/>
                </a:lnTo>
                <a:lnTo>
                  <a:pt x="18060" y="1299265"/>
                </a:lnTo>
                <a:lnTo>
                  <a:pt x="18060" y="1293846"/>
                </a:lnTo>
                <a:lnTo>
                  <a:pt x="14052" y="1261053"/>
                </a:lnTo>
                <a:lnTo>
                  <a:pt x="10384" y="1227921"/>
                </a:lnTo>
                <a:lnTo>
                  <a:pt x="7375" y="1194507"/>
                </a:lnTo>
                <a:lnTo>
                  <a:pt x="5417" y="1161996"/>
                </a:lnTo>
                <a:lnTo>
                  <a:pt x="5417" y="1156577"/>
                </a:lnTo>
                <a:lnTo>
                  <a:pt x="9029" y="1151159"/>
                </a:lnTo>
                <a:lnTo>
                  <a:pt x="21672" y="1151159"/>
                </a:lnTo>
                <a:lnTo>
                  <a:pt x="27091" y="1154771"/>
                </a:lnTo>
                <a:lnTo>
                  <a:pt x="27091" y="1161996"/>
                </a:lnTo>
                <a:lnTo>
                  <a:pt x="29853" y="1194789"/>
                </a:lnTo>
                <a:lnTo>
                  <a:pt x="32825" y="1227921"/>
                </a:lnTo>
                <a:lnTo>
                  <a:pt x="35980" y="1259529"/>
                </a:lnTo>
                <a:lnTo>
                  <a:pt x="39734" y="1292040"/>
                </a:lnTo>
                <a:lnTo>
                  <a:pt x="39734" y="1295652"/>
                </a:lnTo>
                <a:lnTo>
                  <a:pt x="36122" y="1301071"/>
                </a:lnTo>
                <a:lnTo>
                  <a:pt x="28897" y="1302877"/>
                </a:lnTo>
                <a:close/>
              </a:path>
              <a:path w="3453765" h="3046095">
                <a:moveTo>
                  <a:pt x="18060" y="1040982"/>
                </a:moveTo>
                <a:lnTo>
                  <a:pt x="5417" y="1040982"/>
                </a:lnTo>
                <a:lnTo>
                  <a:pt x="0" y="1035565"/>
                </a:lnTo>
                <a:lnTo>
                  <a:pt x="309" y="995828"/>
                </a:lnTo>
                <a:lnTo>
                  <a:pt x="2327" y="929762"/>
                </a:lnTo>
                <a:lnTo>
                  <a:pt x="3610" y="898295"/>
                </a:lnTo>
                <a:lnTo>
                  <a:pt x="3610" y="892876"/>
                </a:lnTo>
                <a:lnTo>
                  <a:pt x="9029" y="887458"/>
                </a:lnTo>
                <a:lnTo>
                  <a:pt x="19866" y="887458"/>
                </a:lnTo>
                <a:lnTo>
                  <a:pt x="25284" y="892876"/>
                </a:lnTo>
                <a:lnTo>
                  <a:pt x="25285" y="898295"/>
                </a:lnTo>
                <a:lnTo>
                  <a:pt x="23920" y="930806"/>
                </a:lnTo>
                <a:lnTo>
                  <a:pt x="22801" y="961737"/>
                </a:lnTo>
                <a:lnTo>
                  <a:pt x="21983" y="994050"/>
                </a:lnTo>
                <a:lnTo>
                  <a:pt x="21672" y="1026533"/>
                </a:lnTo>
                <a:lnTo>
                  <a:pt x="21671" y="1035565"/>
                </a:lnTo>
                <a:lnTo>
                  <a:pt x="18060" y="1040982"/>
                </a:lnTo>
                <a:close/>
              </a:path>
              <a:path w="3453765" h="3046095">
                <a:moveTo>
                  <a:pt x="34315" y="779087"/>
                </a:moveTo>
                <a:lnTo>
                  <a:pt x="21672" y="779087"/>
                </a:lnTo>
                <a:lnTo>
                  <a:pt x="18060" y="773669"/>
                </a:lnTo>
                <a:lnTo>
                  <a:pt x="18060" y="766444"/>
                </a:lnTo>
                <a:lnTo>
                  <a:pt x="22462" y="733933"/>
                </a:lnTo>
                <a:lnTo>
                  <a:pt x="33299" y="668911"/>
                </a:lnTo>
                <a:lnTo>
                  <a:pt x="41540" y="630981"/>
                </a:lnTo>
                <a:lnTo>
                  <a:pt x="46959" y="627369"/>
                </a:lnTo>
                <a:lnTo>
                  <a:pt x="52377" y="627369"/>
                </a:lnTo>
                <a:lnTo>
                  <a:pt x="57796" y="629175"/>
                </a:lnTo>
                <a:lnTo>
                  <a:pt x="61408" y="634594"/>
                </a:lnTo>
                <a:lnTo>
                  <a:pt x="61408" y="640012"/>
                </a:lnTo>
                <a:lnTo>
                  <a:pt x="54973" y="672495"/>
                </a:lnTo>
                <a:lnTo>
                  <a:pt x="49216" y="704809"/>
                </a:lnTo>
                <a:lnTo>
                  <a:pt x="44136" y="736784"/>
                </a:lnTo>
                <a:lnTo>
                  <a:pt x="39734" y="768250"/>
                </a:lnTo>
                <a:lnTo>
                  <a:pt x="37928" y="773669"/>
                </a:lnTo>
                <a:lnTo>
                  <a:pt x="34315" y="779087"/>
                </a:lnTo>
                <a:close/>
              </a:path>
              <a:path w="3453765" h="3046095">
                <a:moveTo>
                  <a:pt x="83082" y="520805"/>
                </a:moveTo>
                <a:lnTo>
                  <a:pt x="75857" y="520805"/>
                </a:lnTo>
                <a:lnTo>
                  <a:pt x="70439" y="518999"/>
                </a:lnTo>
                <a:lnTo>
                  <a:pt x="66826" y="513580"/>
                </a:lnTo>
                <a:lnTo>
                  <a:pt x="68633" y="506355"/>
                </a:lnTo>
                <a:lnTo>
                  <a:pt x="86243" y="443139"/>
                </a:lnTo>
                <a:lnTo>
                  <a:pt x="108368" y="374505"/>
                </a:lnTo>
                <a:lnTo>
                  <a:pt x="113787" y="370893"/>
                </a:lnTo>
                <a:lnTo>
                  <a:pt x="121012" y="374505"/>
                </a:lnTo>
                <a:lnTo>
                  <a:pt x="126430" y="376311"/>
                </a:lnTo>
                <a:lnTo>
                  <a:pt x="130042" y="381730"/>
                </a:lnTo>
                <a:lnTo>
                  <a:pt x="128236" y="388954"/>
                </a:lnTo>
                <a:lnTo>
                  <a:pt x="117738" y="420111"/>
                </a:lnTo>
                <a:lnTo>
                  <a:pt x="107917" y="451267"/>
                </a:lnTo>
                <a:lnTo>
                  <a:pt x="98773" y="482424"/>
                </a:lnTo>
                <a:lnTo>
                  <a:pt x="90307" y="513580"/>
                </a:lnTo>
                <a:lnTo>
                  <a:pt x="88501" y="517192"/>
                </a:lnTo>
                <a:lnTo>
                  <a:pt x="83082" y="520805"/>
                </a:lnTo>
                <a:close/>
              </a:path>
              <a:path w="3453765" h="3046095">
                <a:moveTo>
                  <a:pt x="167972" y="271553"/>
                </a:moveTo>
                <a:lnTo>
                  <a:pt x="158941" y="271553"/>
                </a:lnTo>
                <a:lnTo>
                  <a:pt x="153523" y="269747"/>
                </a:lnTo>
                <a:lnTo>
                  <a:pt x="149910" y="262522"/>
                </a:lnTo>
                <a:lnTo>
                  <a:pt x="153523" y="257104"/>
                </a:lnTo>
                <a:lnTo>
                  <a:pt x="166053" y="227020"/>
                </a:lnTo>
                <a:lnTo>
                  <a:pt x="179261" y="196597"/>
                </a:lnTo>
                <a:lnTo>
                  <a:pt x="193146" y="166174"/>
                </a:lnTo>
                <a:lnTo>
                  <a:pt x="207708" y="136090"/>
                </a:lnTo>
                <a:lnTo>
                  <a:pt x="209514" y="130672"/>
                </a:lnTo>
                <a:lnTo>
                  <a:pt x="216739" y="128866"/>
                </a:lnTo>
                <a:lnTo>
                  <a:pt x="227576" y="132478"/>
                </a:lnTo>
                <a:lnTo>
                  <a:pt x="229382" y="139703"/>
                </a:lnTo>
                <a:lnTo>
                  <a:pt x="227576" y="145121"/>
                </a:lnTo>
                <a:lnTo>
                  <a:pt x="213014" y="174923"/>
                </a:lnTo>
                <a:lnTo>
                  <a:pt x="199129" y="204725"/>
                </a:lnTo>
                <a:lnTo>
                  <a:pt x="185921" y="234527"/>
                </a:lnTo>
                <a:lnTo>
                  <a:pt x="173391" y="264328"/>
                </a:lnTo>
                <a:lnTo>
                  <a:pt x="171584" y="269747"/>
                </a:lnTo>
                <a:lnTo>
                  <a:pt x="167972" y="271553"/>
                </a:lnTo>
                <a:close/>
              </a:path>
              <a:path w="3453765" h="3046095">
                <a:moveTo>
                  <a:pt x="283567" y="34945"/>
                </a:moveTo>
                <a:lnTo>
                  <a:pt x="274536" y="34945"/>
                </a:lnTo>
                <a:lnTo>
                  <a:pt x="272730" y="33138"/>
                </a:lnTo>
                <a:lnTo>
                  <a:pt x="267312" y="29526"/>
                </a:lnTo>
                <a:lnTo>
                  <a:pt x="265505" y="24108"/>
                </a:lnTo>
                <a:lnTo>
                  <a:pt x="269118" y="18689"/>
                </a:lnTo>
                <a:lnTo>
                  <a:pt x="280031" y="0"/>
                </a:lnTo>
                <a:lnTo>
                  <a:pt x="306221" y="0"/>
                </a:lnTo>
                <a:lnTo>
                  <a:pt x="305552" y="1107"/>
                </a:lnTo>
                <a:lnTo>
                  <a:pt x="288986" y="29526"/>
                </a:lnTo>
                <a:lnTo>
                  <a:pt x="287179" y="33138"/>
                </a:lnTo>
                <a:lnTo>
                  <a:pt x="283567" y="34945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045- Rayhan Rizal M</dc:creator>
  <cp:keywords>DAE-la_6EtU,BAE38kJ6ZqA</cp:keywords>
  <dc:title>Farkhan (200810060) M. Randy Okatvianus (20081010153) Faris Syaifulloh (20081010078) Rayhan Rizal M (20081010045)</dc:title>
  <dcterms:created xsi:type="dcterms:W3CDTF">2022-04-23T06:55:28Z</dcterms:created>
  <dcterms:modified xsi:type="dcterms:W3CDTF">2022-04-23T06:55:28Z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2022-04-23T00:00:00Z</vt:filetime>
  </property>
  <property fmtid="{D5CDD505-2E9C-101B-9397-08002B2CF9AE}" pid="3" name="Creator">
    <vt:lpwstr>Canva</vt:lpwstr>
  </property>
  <property fmtid="{D5CDD505-2E9C-101B-9397-08002B2CF9AE}" pid="4" name="LastSaved">
    <vt:filetime>2022-04-23T00:00:00Z</vt:filetime>
  </property>
</Properties>
</file>